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о переменах к лучшему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переменах к лучшему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слышат в разговоре и на уроках как образную формулу о том, что трудности не длятся вечно.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выражение живёт в речи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смысла одной фразы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07050" y="1422025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прямом значении фраза описывает обычную погоду: после дождя небо нередко светлеет, воздух становится чище, а солнце снова выходит из-за туч.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007050" y="2565788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переносном значении выражение говорит о жизни человека: после ссоры, неудачи или усталости может прийти облегчение, решение и более спокойный период.
</a:t>
            </a:r>
            <a:endParaRPr lang="en-US" sz="1337" dirty="0"/>
          </a:p>
        </p:txBody>
      </p:sp>
      <p:sp>
        <p:nvSpPr>
          <p:cNvPr id="11" name="Text 4"/>
          <p:cNvSpPr txBox="1"/>
          <p:nvPr/>
        </p:nvSpPr>
        <p:spPr>
          <a:xfrm>
            <a:off x="1007050" y="3709550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5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смысла связаны одним образом: за тёмным, тяжёлым временем приходит светлая перемена. Поэтому фраза звучит понятно и в природе, и в разговоре о чувствах.
</a:t>
            </a:r>
            <a:endParaRPr lang="en-US" sz="128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образа — дождь и ясное небо — помогают запомнить выражение и сразу увидеть переход от трудностей к облегчению.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образа делают пословицу короткой, точной и очень запоминающейся.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 структуре пословицы и её образности.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или поговорка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90425" y="1190675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пословица, потому что в ней есть общий жизненный вывод: трудности заканчиваются, а улучшение становится возможным. Она не просто описывает явление, а учит смотреть вперёд.
</a:t>
            </a:r>
            <a:endParaRPr lang="en-US" sz="1384" dirty="0"/>
          </a:p>
        </p:txBody>
      </p:sp>
      <p:sp>
        <p:nvSpPr>
          <p:cNvPr id="11" name="Text 3"/>
          <p:cNvSpPr txBox="1"/>
          <p:nvPr/>
        </p:nvSpPr>
        <p:spPr>
          <a:xfrm>
            <a:off x="690425" y="2402252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помогает понять
</a:t>
            </a:r>
            <a:pPr algn="l" indent="0" marL="0">
              <a:lnSpc>
                <a:spcPct val="115000"/>
              </a:lnSpc>
              <a:buNone/>
            </a:pPr>
            <a:r>
              <a:rPr lang="en-US" sz="7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строится на образе природы, который помогает понять человеческие переживания. Такой способ речи делает мысль яркой, простой и близкой школьнику.
</a:t>
            </a:r>
            <a:endParaRPr lang="en-US" sz="1422" dirty="0"/>
          </a:p>
        </p:txBody>
      </p:sp>
      <p:sp>
        <p:nvSpPr>
          <p:cNvPr id="12" name="Text 4"/>
          <p:cNvSpPr txBox="1"/>
          <p:nvPr/>
        </p:nvSpPr>
        <p:spPr>
          <a:xfrm>
            <a:off x="690425" y="3613822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завершена
</a:t>
            </a:r>
            <a:pPr algn="l" indent="0" marL="0">
              <a:lnSpc>
                <a:spcPct val="115000"/>
              </a:lnSpc>
              <a:buNone/>
            </a:pPr>
            <a:r>
              <a:rPr lang="en-US" sz="7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Поговорка чаще звучит как короткое замечание без завершённого урока. Здесь же мысль закончена: за трудным временем может прийти светлая перемена.
</a:t>
            </a:r>
            <a:endParaRPr lang="en-US" sz="14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6476" y="1386999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876" y="1365159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3926" y="3239784"/>
            <a:ext cx="169650" cy="226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близкие выражения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рассвета показывает, что темнота постепенно уходит, а впереди появляется свет. Так же и в жизни: после тяжёлого периода приходит ясность и облегчение.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Рассвет после ночи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звучит как поддержка и обещание, что сложный момент не будет длиться вечно. Она помогает человеку сохранить спокойствие и не терять надежду.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«Всё будет хорошо»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мысль «и это пройдёт» напоминает, что неприятности временные. В ней меньше образности, зато есть спокойное принятие перемен и уверенность в будущем.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Временность трудностей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 то же самое иначе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5902" y="1482722"/>
            <a:ext cx="2431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объяснение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 проще: сначала были трудности, а потом всё наладилось. Такой вариант передаёт основную мысль ясно, но уже без яркого природного образа.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26027" y="1505276"/>
            <a:ext cx="2431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Подойдёт и формулировка о спокойном периоде после неприятностей. Она звучит нейтрально и точно, если нужно передать смысл без пословицы.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133127" y="1505276"/>
            <a:ext cx="2431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способ — подчеркнуть, что проблемы не остались навсегда. Это помогает сохранить главный вывод, хотя выразительность оригинала становится слабее.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получил низкую оценку за контрольную и сначала расстроился. Потом он пересмотрел ошибки, потренировался дома и стал лучше понимать тему. На следующей работе результат оказался заметно выше.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неудачи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математики задача долго не решалась, и тетрадь казалась сплошным «дождём» из исправлений. Но после повторения правил всё стало понятнее, а новая работа уже не вызвала страха.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понимание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у доски школьник волновался, потому что прошлый раз выступил неудачно. Он подготовился, собрался и ответил уверенно. Так «ясная погода» стала для него спокойствием и уверенностью.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после усилий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из школы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тайм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вышла на поле собранной, но в первой половине игры соперник оказался сильнее. Ошибки в защите привели к пропущенным мячам и заметному напряжению.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в игре
</a:t>
            </a:r>
            <a:pPr algn="l" indent="0" marL="0">
              <a:lnSpc>
                <a:spcPct val="130039"/>
              </a:lnSpc>
              <a:buNone/>
            </a:pPr>
            <a:r>
              <a:rPr lang="en-US" sz="5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перерыва тренер изменил тактику, а игроки стали действовать внимательнее и смелее. Постепенно команда перехватила инициативу и начала создавать опасные моменты.
</a:t>
            </a:r>
            <a:endParaRPr lang="en-US" sz="1175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и облегчение
</a:t>
            </a:r>
            <a:pPr algn="l" indent="0" marL="0">
              <a:lnSpc>
                <a:spcPct val="130039"/>
              </a:lnSpc>
              <a:buNone/>
            </a:pPr>
            <a:r>
              <a:rPr lang="en-US" sz="5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матча усилия дали результат: команда сравняла счёт, а затем победила. Именно так выражение связано с моментом, когда после трудностей приходит удачный итог.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 спорта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 дружбы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416400" y="165626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недоразумение прояснилось, стало ясно: обида возникла из-за слов, сказанных в неподходящий момент. Напряжение уменьшилось, потому что причина конфликта перестала казаться большой.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07375" y="112526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ясность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73750" y="1668139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ссоры друзья не спорили на эмоциях, а договорились спокойно поговорить. Это помогло каждому услышать другого и понять, что произошло.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64725" y="1134002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без спешки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35100" y="1668139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примирения настроение изменилось: друзья снова общались легко и свободно. Так выражение показывает, что трудный момент может закончиться спокойствием и доверием.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726075" y="1134002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Возвращается тепло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0411" y="1800871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705933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57554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388650" y="15305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помогает не застревать в неудаче: человек понимает, что трудный момент не будет длиться вечно, и ему легче сохранять спокойствие, даже если сейчас что-то не получается.
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1388650" y="240990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обстановка меняется к лучшему, уходит лишнее напряжение. После ссоры, ошибки или усталости становится проще думать, говорить и принимать решения без лишних эмоций.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388650" y="32892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поддерживает не прямым советом, а образом. Оно напоминает: если пережить сложный период и не опускать руки, можно дождаться более ясного и спокойного времени.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мысли о поддержке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2005714"/>
            <a:ext cx="4063200" cy="1457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значение выражения в переносном смысле.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ответ — 2: выражение говорит об улучшении после сложного периода, а не только о погоде.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по теме пословицы «После дождя ясная погода»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понимание: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2016264"/>
            <a:ext cx="4063200" cy="14579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по теме пословицы «После дождя ясная погода»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Соотнесите ситуацию и подходящий смысл выражения.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работает одна идея: трудный период сменяется улучшением и становится легче.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Соотнеси ситуацию и смысл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2005714"/>
            <a:ext cx="4063200" cy="1457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 выражение и сохраните его главный смысл.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удачное продолжение должно передавать мысль о перемене к лучшему, а не просто описывать погоду.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по теме пословицы «После дождя ясная погода»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 пословицу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5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устном ответе пословица помогает кратко поддержать мысль о том, что трудности не вечны. Она звучит естественно, если речь идёт о переживаниях, учёбе или спорте.
</a:t>
            </a:r>
            <a:endParaRPr lang="en-US" sz="1371" dirty="0"/>
          </a:p>
        </p:txBody>
      </p:sp>
      <p:sp>
        <p:nvSpPr>
          <p:cNvPr id="8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сочинении выражение можно вставить как вывод после примера: сначала была проблема, потом стало лучше. Так текст становится более живым и образным.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месту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чтобы пословица не звучала случайно. Лучше связать её с конкретной ситуацией: ошибкой, ссорой, усталостью или успехом после стараний.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 в речи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2934" y="1533674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употребление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выражение звучит слишком прямо и похоже на обычное сообщение о погоде. В таком виде оно почти не передаёт скрытого смысла и не запоминается.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02934" y="2598449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жизненная ситуация: ошибка, ссора, усталость или неудача. Именно она делает фразу образной и понятной слушателю.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94350" y="3663224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итог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пословица превращается в вывод: трудности временные, а улучшение возможно. Так она становится ярким и запоминающимся высказыванием.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фразу выразительной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поддержка в разговоре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показывает, как пословица передаёт поддержку без длинных объяснений.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смысловая цепочка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выражения раскрывается как цепочка от сложного момента к более спокойному и светлому состоянию.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мысль связывает дождь и перемены: трудный период не обязан длиться долго, если сохранять спокойствие и ждать улучшения.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может передать надежду и поддержку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над смыслом пословицы «После дождя ясная погода»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главное: пословица говорит не только о погоде, а о переменах к лучшему после трудностей. Она помогает поддержать себя и других, когда нужно немного терпения.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2026-07-25T20:59:13Z</dcterms:created>
  <dcterms:modified xsi:type="dcterms:W3CDTF">2026-07-25T20:59:13Z</dcterms:modified>
</cp:coreProperties>
</file>