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сослагательное наклонение в английском языке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формы Present и Past Subjunctive, их употребление и значение.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выражает желания, гипотезы и требования. Оно имеет особые грамматические формы, отличающиеся от изъявительного наклонения, что важно в письменной и устной речи.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сослагательное наклонение?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Subjunctive — базовая форма глагола без изменений в лицах, особенно без -s в третьем лице единственного числа.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в формальной речи после глаголов suggest, demand, insist для выражения советов, требований и рекомендаций.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It is important that he be on time — выражение необходимости, независимо от лица субъекта.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Subjunctive: определение и основные формы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Subjunctive часто используется после фраз: It is necessary that, I suggest that, The law requires that, формируя строгие требования или рекомендации.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The teacher insists that the student submit his work; The committee requests that each member vote — яркие примеры делового стиля.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случаи употребления Present Subjunctive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— для всех лиц используется форма were, а не was, например, If I were you, If she were here.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Subjunctive выражает нереальные или воображаемые ситуации, что отличает его от реальных утверждений.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иногда встречается was, но классическая грамматика требует were для правильности формы.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Употребляется после союзов и выражений if, wish, as if, would rather для передачи гипотетических условий и желаний.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Subjunctive: определение и отличие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типа If I were taller или She acts as if she were the boss показывают классический Past Subjunctive. Эта форма подчёркивает нереальность ситуации и сохраняется в письменной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формы were в гипотетических высказываниях
</a:t>
            </a:r>
            <a:endParaRPr lang="en-US" sz="112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неформальной речи говорят If I was you, хотя грамматически правильным является If I were. Многие учебники продолжают рекомендовать форму were в официальных текстах и обучении.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формами were и was в разговорном языке
</a:t>
            </a:r>
            <a:endParaRPr lang="en-US" sz="1195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Past Subjunctive в повседневной речи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Subjunctive использует начальную форму глагола, Past — форму прошедшего времени.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Подчёркивается устойчивость форм Present и Past Subjunctive для разных глаголов в формальных конструкциях.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Present и Past Subjunctive: формы и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86999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926" y="3209921"/>
            <a:ext cx="169650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2593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рекомендации действий, требующих особой формы глагола после него.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advise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в официальных советах и письмах с обязательным Present Subjunctive.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при формальных просьбах, требуя чистой формы глагола без изменений.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Выражает строгие требования, где грамматически необходим Present Subjunctive.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demand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глаголы, вызывающие сослагательное наклонение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745789"/>
            <a:ext cx="4063200" cy="19778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устойчивые глагольные предикаты и примеры с Present Subjunctive для удобства запоминания.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с глаголами suggest, insist и recommend требуют формы Present Subjunctive для выражения предложений и требований.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Grammar in Use, 2021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с Present Subjunctive: примеры в таблице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конструкциях типа If I were you Past Subjunctive выражает совет или нереальную ситуацию, подчёркивая невозможность реального события.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If he were here, we would start — выражение гипотезы в условном предложении. Такая форма часто используется в школьной речи и диалогах.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If-клаузулы: роль сослагательного наклонения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Сослагательное наклонение (Subjunctive) выражает желания, нереальные или воображаемые ситуации, часто сопровождается глаголами типа wish, suggest. Это форма, которая демонстрирует маловероятные события.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 (Conditional) применяется для описания реальных или возможных условий и их последствий, обычно использует конструкции с if для реальных событий или будущих возможностей.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«I wish it were summer» показывает несбыточное желание (Subjunctive), «If it rains, we’ll stay home» описывает реальное условие (Conditional), подчёркивая разную семантику.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Subjunctive и Conditional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фраз типа It is essential that, It is vital that, It is recommended that употребляется Present Subjunctive, чтобы подчеркнуть важность высказывания и формальный стиль.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It is essential that everyone arrive before 8 o’clock означает необходимость присутствия всех вовремя без использования обычного глагольного согласования.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встречаются в деловой и учебной документации, где точность и официальность высказываний особенно важны для понимания и соблюдения правил.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Subjunctive после этих выражений позволяет сохранить единообразие форм и избегать двусмысленности в инструкциях и рекомендациях.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случаи: Subjunctive после некоторых выражений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американском английском Present Subjunctive широко распространён в формальной и повседневной речи, где он используется после глаголов советов и требований без изменений глагола по лицам.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варианта считаются правильными, однако важно учитывать региональные особенности при изучении и использовании языка, особенно в формальном общении.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часто применяется конструкция с should + инфинитив, например, The doctor suggested that he should stay in bed, что выполняет ту же функцию, но звучит иначе.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употребления в британском и американском английском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сожаления с wish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wish I were at home now передаёт сожаление о невозможности быть дома именно сейчас. Такая конструкция подчёркивает нереальность текущей ситуации и часто используется для выражения эмоций.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только она была здесь (If only she were here)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используется для усиления желания присутствия или участия кого-то, кто отсутствует. Оно отражает глубокую эмоциональную окраску и подчёркивает невозможность исполнения этого желания в данный момент.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как будто (as if)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She acts as if she were the boss описывает воображаемую ситуацию, предполагающую другое состояние вещей. Такая конструкция подчёркивает контраст между реальностью и восприятием человека.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с Past Subjunctive: wish, as if, if only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669697"/>
            <a:ext cx="4063200" cy="2151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формы глаголов в Subjunctive и Indicative с примерами для лучшего понимания различий в употреблении.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не изменяется по лицам и остаётся базовой формой, тогда как Indicative имеет обычные личные окончания.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Subjunctive и Indicative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большинство ошибок при использовании Subjunctive связано с неправильным выбором глагольной формы, особенно в выражениях с if и wish.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случаев ошибок связаны с заменой were на was в конструкциях Past Subjunctive, что приводит к грамматическим отклонениям.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Linguistic Error Study, 2022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активно применял сослагательное наклонение для передачи эмоций и желаний персонажей, например: «If music be the food of love, play on». Такой приём усиливает драматизм сцен.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пьесах Шекспира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романах и стихах Subjunctive позволяет автору точнее выразить внутренние состояния героев и создать особую атмосферу, усиливая эмоциональное воздействие текста.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литература и Subjunctive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Subjunctive в художественной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верной формы глагола в составе подлежащего или дополнения тренирует навыки правильного построения предложений с Subjunctive.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Определение, используется ли в предложении Present или Past Subjunctive, помогает лучше понять контекст и правильное применение формы.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ошибок в примерах и объяснение причин способствует закреплению знаний и предотвращает типичные грамматические просчёты.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предложений с русского на английский с применением сослагательного наклонения развивает умение переносить мысли в правильной грамматической форме.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упражнения: распознавание сослагательного наклонения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основном Subjunctive используется в формальной и письменной речи для точного выражения желаний, рекомендаций и гипотетических ситуаций.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правильное употребление Subjunctive актуально для написания эссе, официальных писем и анализа литературных произведений.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этим наклонением снижает количество грамматических ошибок и повышает уверенность в общении на английском языке.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сослагательного наклонения в современном английском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Present и Past Subjunctive расширяет возможности общения на английском, помогает грамотно выражать мысли и успешно решать учебные и практические языковые задачи.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 применение сослагательного наклонения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2026-05-07T04:46:17Z</dcterms:created>
  <dcterms:modified xsi:type="dcterms:W3CDTF">2026-05-07T04:46:17Z</dcterms:modified>
</cp:coreProperties>
</file>