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словами создать живой образ героя в тексте?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портретной характеристики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 на уроке русского языка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характеристика учит замечать в герое не только внешность, но и поведение, речь, жесты и настроение. На уроке она связана с анализом текста, развитием речи и точным выбором слов.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портрет героя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120275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обычно начинается с возраста, роста, телосложения, черт лица, глаз и волос. Эти детали помогают представить героя сразу и делают описание конкретным, а не общим.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189389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создают взгляд, улыбка, нахмуренные брови, сжатые губы. Именно мимика часто подсказывает настроение персонажа и помогает понять его внутреннее состояние.
</a:t>
            </a:r>
            <a:endParaRPr lang="en-US" sz="1038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266751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поза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тела, движения рук, походка и осанка многое говорят о человеке. Быстрые, резкие или, наоборот, спокойные жесты создают разные впечатления и раскрывают характер.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3441128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опрятность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 портрете не просто называется, а становится значимой деталью. Аккуратность, небрежность, потертости или необычные вещи могут намекать на привычки, возраст и жизненные обстоятельства героя.
</a:t>
            </a:r>
            <a:endParaRPr lang="en-US" sz="974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214736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громкость, интонация, паузы и любимые слова тоже входят в портрет. По тому, как говорит герой, читатель может судить о его уверенности, волнении, воспитанности или замкнутости.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деталь и ее смысл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Очки, которые говорят о привычках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предмет заменяет длинное описание. Например, тонкая оправа очков, аккуратно сдвинутая на переносицу, сразу создает образ собранного, внимательного человека. Такая деталь работает не сама по себе, а вместе с общим впечатлением от героя.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Потрепанная куртка и быстрый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Потертая куртка, поднятый воротник и торопливая походка могут подсказать возраст, образ жизни или настроение персонажа. Читатель не получает прямого объяснения, но по детали начинает догадываться о его опыте и положении.
</a:t>
            </a:r>
            <a:endParaRPr lang="en-US" sz="1075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взгляд и сдержанная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взгляд, короткая пауза перед ответом и едва заметная улыбка создают образ человека уверенного, но не стремящегося привлекать к себе лишнее внимание. В художественном тексте такие штрихи особенно запоминаются.
</a:t>
            </a:r>
            <a:endParaRPr lang="en-US" sz="10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портретной характеристики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 помогают по-разному представить героя: назвать признаки, показать движение, уточнить действие и сделать описание образным.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глаголы дают точность, а сравнения добавляют выразительность и помогают увидеть героя ярче.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и теория текста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 описании внешности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признак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позволяют без лишних слов обозначить особенности внешности: серые глаза, высокий лоб, тонкие пальцы, открытая улыбка. Благодаря им описание становится конкретным и наглядным.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нейтральными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прилагательные сообщают лишь факт и почти не выражают отношения автора. Такие слова нужны, когда важно точно описать внешний вид без оценки и лишних эмоций.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оценочными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прилагательные передают впечатление от героя: добрый взгляд, холодный голос, тревожное лицо. Они показывают не только признак, но и отношение автора к персонажу.
</a:t>
            </a:r>
            <a:endParaRPr lang="en-US" sz="1013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словосочетания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прилагательные чаще всего образуют яркие сочетания с существительными. Такие пары помогают избежать общих слов вроде «нормальный» или «обычный» и делают портрет более выразительным.
</a:t>
            </a:r>
            <a:endParaRPr lang="en-US" sz="9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56" y="1845400"/>
            <a:ext cx="121688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жесты как средство характеристики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шагает, торопится, останавливается и оглядывается показывают темп жизни героя. По ним легко понять, спешит ли он, уверен ли в себе или, наоборот, насторожен.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Поправляет воротник, сжимает пальцы, отводит руку — такие детали раскрывают состояние персонажа. Жесты часто говорят о волнении, привычке сдерживаться или, наоборот, о внутренней свободе.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Морщится, улыбается, хмурится, опускает глаза — эти глаголы помогают увидеть эмоции героя. По выражению лица читатель быстрее всего замечает его настроение и отношение к происходящему.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просто перечислить действия, а связать их с характером. Уверенная осанка и спокойные движения создают один образ, а суетливость и резкие жесты — совсем другой.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портрета встречаются чаще всего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авторы начинают с самых заметных деталей, а затем переходят к менее очевидным признакам, усиливая впечатление от героя.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глаза задают первый образ, а жесты, одежда и голос уточняют характер и жизненную манеру героя.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анализа художественного текста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 метафоры в портрете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как угольки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героя ярче, чем простое перечисление признаков. Если глаза «как угольки», читатель сразу чувствует их блеск, живость или напряжение. Такое описание короткое, но очень образное и легко запоминается.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похожий на шорох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сравнивает голос со шорохом, ветром или колокольчиком. Тогда внешний признак превращается в впечатление: голос кажется тихим, осторожным или, наоборот, необычно звонким. Сравнение делает портрет живым и слухово ощутимым.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как солнечный луч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и сравнение помогают не только назвать черту, но и передать настроение. Улыбка, похожая на солнечный луч, делает героя светлым и доброжелательным в восприятии читателя, даже если его внешность описана очень кратко.
</a:t>
            </a:r>
            <a:endParaRPr lang="en-US" sz="10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 оценочные слова делают портрет выразительным: через них слышны симпатия, ирония, уважение или осуждение.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школьной теории текста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групп языковых средств помогают не только описать героя, но и передать отношение автора.
</a:t>
            </a:r>
            <a:endParaRPr lang="en-US" sz="1945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описания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Объективное описание фиксирует наблюдаемые признаки, а оценочное показывает авторское впечатление и отношение к герою.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Объективные признаки делают характеристику достоверной, а оценочные помогают передать настроение и авторскую позицию.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художественного текста и сочинения-описания.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портретной характеристики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этапов создания описания героя в школьном сочинении.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портрет в тексте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задаёт общий тон: какое чувство вызывает герой, каким он кажется с первого взгляда, какое настроение создаёт его появление.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отдельные признаки внешности, жесты, походка, взгляд и речь. Они уточняют образ и делают его более живым и узнаваемым.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детали складываются в вывод о характере. Одна яркая черта может стать ключом ко всему портрету и объединить описание.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тексте нужна точная деталь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узнаваемость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выразительная подробность делает героя заметным и запоминающимся. Точная деталь работает сильнее длинного перечня признаков, потому что сразу выделяет главное и помогает увидеть образ.
</a:t>
            </a:r>
            <a:endParaRPr lang="en-US" sz="1157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скрытый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часто намекает на возраст, настроение, привычки или жизненный опыт героя. Через небольшой штрих автор показывает больше, чем через прямое объяснение характера.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 художественный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небольшая, но точная подробность помогает сохранить цельность описания. Именно такие признаки создают ощущение правды и делают портрет эмоционально убедительным.
</a:t>
            </a:r>
            <a:endParaRPr lang="en-US" sz="11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портрета самые выразительные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учебное распределение выразительности признаков в портрете героя.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мимика и жесты сильнее всего раскрывают человека; остальные детали уточняют и дополняют образ.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учебной диаграммы по анализу портретной характеристики.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портретной характеристике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«он был хороший» или «она выглядела обычно» не дают читателю конкретного образа. Портрет становится убедительным только тогда, когда в нём есть точные и заметные признаки.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однообразие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повторяются одни и те же прилагательные, описание звучит бедно и монотонно. Лучше чередовать разные части речи и подбирать слова, которые уточняют, а не дублируют смысл.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без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признаков сам по себе ещё не создаёт портрет. Важно показать, как детали связаны между собой и что они говорят о характере, настроении или привычках героя.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вывода о герое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характеристика не заканчивается простым перечислением внешности. Нужно объяснить, какое впечатление производит герой и почему именно такие детали помогают понять его лучше.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помогают создать портрет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 выполняют в портрете разные функции: называют признаки, описывают движения, уточняют действия и делают образ выразительнее.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получается точным и выразительным, когда части речи не повторяют друг друга, а дополняют описание разными смыслами.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теория по русскому языку.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27866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портретная характеристика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ответе по тексту важно кратко и точно показать, каким изображён герой, и сразу связать внешние признаки с его характером, не уходя в пересказ сюжета.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 о герое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отзыве портретные детали помогают объяснить своё отношение к персонажу. Благодаря им впечатление выглядит обоснованным, а не просто личным мнением без доказательств.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работе портретная характеристика помогает выстроить связный текст: от заметных деталей внешности к выводу о привычках, настроении и особенностях поведения героя.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изложении можно передать портрет, если выбрать самые важные признаки и сохранить смысл описания. Это учит замечать главное и выражать мысль 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готовый текст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герой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назван ли персонаж и есть ли у него 2–3 точные детали внешности. Без конкретики портрет звучит общо и не помогает представить человека.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 ли детали со 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выбранная подробность должна что-то объяснять: настроение, привычку, возраст или черту характера. Если связь неясна, описание выглядит случайным набором слов.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 ли лишнего пересказа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характеристика не должна превращаться в пересказ событий. Важно, чтобы основное внимание оставалось на внешности, жестах, речи и их значении для образа.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текста должен быть вывод о герое. Он показывает, что наблюдение не осталось просто описанием, а превратилось в осмысленную характеристику человека.
</a:t>
            </a:r>
            <a:endParaRPr lang="en-US" sz="10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как язык наблюдения и оценки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характеристика учит замечать детали, подбирать точные слова и передавать отношение к герою. Именно поэтому она важна для анализа текста и развития речи в 7 классе.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2026-05-28T16:44:37Z</dcterms:created>
  <dcterms:modified xsi:type="dcterms:W3CDTF">2026-05-28T16:44:37Z</dcterms:modified>
</cp:coreProperties>
</file>