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художественный музей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Отправимся в мир картин, скульптур и открытий!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музей собирает и хранит произведения разных эпох. Здесь можно увидеть картины, скульптуры, иконы, рисунки и старинные вещи, созданные художниками из разных стран.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искусства в музее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музейное путешествие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начинается у кассы и гардероба. Здесь покупают билет, оставляют верхнюю одежду и получают план залов, чтобы не заблудиться среди интересных экспонатов.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работают кассир, смотритель, экскурсовод и реставратор. Каждый делает своё дело: помогает посетителям, следит за порядком и бережно охраняет произведения искусства.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помощники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входа гости попадают в спокойные залы. Здесь нужно идти не спеша, чтобы успеть заметить картины, скульптуры и маленькие детали на стенах и подставках.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залы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Посетитель берёт любопытство, внимание и хорошее настроение. Эти качества особенно полезны, потому что в музее даже одна картина может рассказать целую историю.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 собой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музей изнутри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часто много места: широкие проходы, высокие стены и удобные расстояния между экспонатами. Так картины и скульптуры можно рассматривать спокойно, не мешая друг другу.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Просторные залы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в залах мягкое и не слишком яркое. Оно помогает лучше видеть краски и не вредит старым произведениям, которые любят тишину и осторожность.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свет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обычно висят на стенах, а скульптуры стоят на подставках или постаментах. Так каждая работа хорошо заметна и выглядит как настоящая звезда зала.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и скульптуры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экспонатов часто есть таблички с именем автора, названием и годом создания. Эти короткие подсказки помогают узнать больше о произведении и не перепутать его с другим.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рядом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6454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0050" y="3638866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75" y="2447589"/>
            <a:ext cx="267900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произведения можно увидеть в музее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рассказывает историю цветом, линиями и настроением. В ней можно рассматривать не только героев, но и небо, деревья, дома и даже маленькие пятнышки света.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часто строится на чётком рисунке, линиях и штрихах. Она похожа на аккуратный разговор карандаша или пера с бумагой, без лишнего шума.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занимают особое место в музее. Они создаются с большой тщательностью и помогают узнать о старинных традициях, вере и мастерстве художников прошлого.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бывают вазы, шкатулки, посуда и другие красивые вещи. Они не только украшают быт, но и показывают, как люди умели создавать красоту вокруг себя.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предметы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показывает форму, объём и движение. Её можно рассматривать с разных сторон, и каждый раз она будто открывает новый секрет своего характера.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картине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сразу задаёт настроение. Тёплые оттенки делают картину живой и радостной, а холодные помогают передать тишину, прохладу или спокойствие.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24205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4205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посмотреть на людей, дома, море, деревья или небо, можно догадаться, о чём хотел рассказать художник и какое чувство он передал.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319688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 форма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688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могут быть плавными, мягкими или резкими и быстрыми. Они помогают понять, спокойная картина перед нами или полная движения.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0225" y="15410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пространство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80225" y="17963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заметить, что находится близко, а что далеко. Размеры предметов и людей помогают почувствовать глубину картины и представить, где происходит действие.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1857863" y="15410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тень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1857863" y="17963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подсказывает, что художник хочет выделить в картине. Тени помогают сделать изображение объёмным, а иногда даже немного загадочным, как в сказке.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7794"/>
            <a:ext cx="2122200" cy="2033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340" y="1147708"/>
            <a:ext cx="2122200" cy="2033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447" y="1147708"/>
            <a:ext cx="2122200" cy="20330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550" y="1147794"/>
            <a:ext cx="2122200" cy="20330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0045" y="3538101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Айвазовского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Айвазовский прославился морскими пейзажами. На его картинах волны выглядят живыми, а небо будто меняется прямо на глазах. Глядя на такие работы, легко представить ветер, корабль и дальний путь.
</a:t>
            </a:r>
            <a:endParaRPr lang="en-US" sz="1005" dirty="0"/>
          </a:p>
        </p:txBody>
      </p:sp>
      <p:sp>
        <p:nvSpPr>
          <p:cNvPr id="9" name="Text 1"/>
          <p:cNvSpPr txBox="1"/>
          <p:nvPr/>
        </p:nvSpPr>
        <p:spPr>
          <a:xfrm>
            <a:off x="2411516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картинах Репина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Репин умел очень внимательно изображать людей. Его портреты и жанровые сцены помогают заметить взгляд, позу и настроение героев. Кажется, что они вот-вот заговорят с посетителем.
</a:t>
            </a:r>
            <a:endParaRPr lang="en-US" sz="1037" dirty="0"/>
          </a:p>
        </p:txBody>
      </p:sp>
      <p:sp>
        <p:nvSpPr>
          <p:cNvPr id="10" name="Text 2"/>
          <p:cNvSpPr txBox="1"/>
          <p:nvPr/>
        </p:nvSpPr>
        <p:spPr>
          <a:xfrm>
            <a:off x="4629239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мир Васнецова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Васнецов часто обращался к былинам и сказкам. На его картинах появляются герои, которых хочется рассматривать подольше, словно они только что вышли из старинной истории.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859345" y="3537668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формы Малевича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Казимир Малевич искал новый язык искусства и создавал очень простые по форме, но сильные по впечатлению работы. Его картины помогают понять, что искусство может удивлять даже без привычных сюжетов.
</a:t>
            </a:r>
            <a:endParaRPr lang="en-US" sz="993" dirty="0"/>
          </a:p>
        </p:txBody>
      </p:sp>
      <p:sp>
        <p:nvSpPr>
          <p:cNvPr id="12" name="Text 4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Художники, которых можно встретить в музеях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рассматривать экспонат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больше деталей и лучше понять произведение.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музее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нужно говорить спокойно, чтобы не мешать другим посетителям. Тишина помогает всем лучше рассматривать картины и не пугать хрупкие экспонаты.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тихо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Картины, скульптуры и витрины нельзя трогать без разрешения. Даже чистые руки могут оставить след или случайно повредить очень старую вещь.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трогаем руками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лучше держать близко к себе или оставить в гардеробе. Так проще ходить по залам и случайно не задеть соседний экспонат.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с вещами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Снимать на фото можно только там, где это разрешено. У каждого музея свои правила, и их важно соблюдать, чтобы беречь произведения и уважать труд сотрудников.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Фотографируем по правилам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экскурсовод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открывает музей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 встречает посетителей и помогает им не растеряться в залах. Он знает, почему картина написана именно так, и умеет рассказывать об искусстве простыми словами. С ним даже самая серьёзная картина становится чуть ближе и понятнее.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маленьких деталей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картине спрятаны смешная собака, крошечный цветок или едва заметный свет в окне. Экскурсовод помогает найти такие находки, чтобы взгляд не проскочил мимо. Тогда музейное путешествие превращается в увлекательный поиск сокровищ.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реставрации картины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 внимательно изучает картину, ищет трещины, потемневший лак и следы повреждений. Сначала он решает, что можно делать, а что трогать нельзя.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Бережная работа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поверхность осторожно очищают, укрепляют краску и исправляют мелкие дефекты. Все действия выполняют очень медленно, чтобы не повредить старый слой живописи.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музей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восстановления работу снова размещают в зале или в хранилище. Теперь картина может ещё долго радовать посетителей и сохранять свою историю.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задания для внимательных глаз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07318" y="15410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самый яркий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7318" y="18227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в зале работу, где цвет кажется самым смелым и заметным. Подумай, почему художник использовал именно такие краски и какое настроение они создают.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7318" y="260577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две работы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7318" y="288745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рядом в уме два портрета, два пейзажа или две скульптуры. Заметь, чем они похожи и чем отличаются: формой, цветом, размером или настроением.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07318" y="36705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маленькую деталь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707318" y="39522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какой предмет спрятан на картине в самом незаметном месте. Иногда именно маленькая деталь помогает понять сюжет, время действия или характер героя.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на картине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будто знакомит нас с человеком. Мы замечаем взгляд, улыбку, одежду и даже настроение героя. По одной картине можно попробовать угадать, какой он по характеру и о чём думает.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переносит нас в лес, к реке, в поле или к морю. В нём важны не только деревья и облака, но и воздух, свет, тишина. Такой жанр часто напоминает прогулку на свежем воздухе.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с секретом
</a:t>
            </a:r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Натюрморт показывает предметы, которые художник выбрал с особой заботой. Это могут быть фрукты, чашки, цветы или книги. Иногда обычные вещи на такой картине выглядят почти как герои маленькой сказки.
</a:t>
            </a:r>
            <a:endParaRPr lang="en-US" sz="1171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жанра, три истории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5819" y="3292425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картины надолго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 может постепенно менять краски и делать их тусклее. Поэтому в музеях используют мягкое освещение, а картины размещают так, чтобы им было безопасно.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света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влажный воздух вредят живописи и старым материалам. В музейных залах следят за воздухом особенно внимательно, чтобы экспонаты оставались в хорошем состоянии.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изменения тепла и холода могут повредить картину и раму. Поэтому в музее поддерживают ровный климат, как в очень аккуратном доме для искусства.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температура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Экспонаты нельзя трогать без разрешения, потому что даже чистые руки могут оставить след. Бережное отношение помогает сохранить произведения для следующих посетителей.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руки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картина попадает в музей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произведения от художника до музейного зала или хранилища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знаменитых музея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Лувр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Париже находится Лувр — один из самых известных музеев мира. Его коллекции включают произведения разных эпох, поэтому здесь можно увидеть искусство, которое рассказывает о долгой истории Европы и других стран.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Метрополитен-музей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Метрополитен в Нью-Йорке хранит работы художников из разных стран и эпох. Здесь можно встретить произведения, которые помогают увидеть, как искусство путешествует через время и города.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музей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музей в Лондоне известен коллекциями, связанными с историей и культурой разных народов. Его экспонаты показывают, как много всего можно узнать о мире через предметы прошлого.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Эрмитаж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Эрмитаж в Санкт-Петербурге славится огромным собранием картин, скульптур и предметов искусства. Его залы помогают представить, как по-разному люди создавали красоту в разные времена.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 галерея: в чём разница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собирает произведения искусства, бережно хранит их и изучает. Его задача — не только показывать работы, но и сохранять их историю для будущих поколений.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музей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Галерея чаще организует выставки и знакомит посетителей с новыми работами. Иногда в ней можно увидеть и приобрести произведения, как в красивой витрине искусства.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галерея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экспонат становится частью большой коллекции и требует особого ухода. Здесь к каждой работе относятся как к важной памяти о времени и людях.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относятся к вещам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музеям произведения живут очень долго и остаются доступными для всех. Галереи помогают искусству встречаться с людьми здесь и сейчас, а музей хранит его надолго.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 музее у каждого посетителя появляется своё настроение: одна работа радует, другая заставляет задуматься, а третья вызывает улыбку.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жанра помогают по-разному увидеть человека, природу и предметы.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к уроку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запомнилось больше всего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герой на картине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уходит из музея и долго вспоминает не самый большой, а самый весёлый персонаж. У него может быть смешная шляпа, хитрая улыбка или удивлённые глаза. Такая деталь делает картину особенно живой.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которое блестит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Другому запоминается море: оно на картине словно светится и зовёт в путешествие. Кажется, что можно услышать волны и почувствовать ветер, а потом ещё долго смотреть на синюю даль в воображении.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музей учит смотреть внимательно, замечать красоту и беречь её. Здесь каждая картина и скульптура становится маленьким открытием, которое хочется помнить и рассказывать о нём другим.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уносим с собой из музея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2026-05-26T06:36:28Z</dcterms:created>
  <dcterms:modified xsi:type="dcterms:W3CDTF">2026-05-26T06:36:28Z</dcterms:modified>
</cp:coreProperties>
</file>