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региона — это смена империй, войн, социализма и рыночных реформ.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Восточной Европы: история, границы и современное развитие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Восточной Европе обычно относят Польшу, Чехию, Словакию, Венгрию, Румынию, Болгарию, Украину, Беларусь и Молдову. Регион расположен между Центральной Европой, Балканами, Россией и Черноморьем: торговля, конфликты и соперничество держав формировали его облик. Политическая карта сложилась после распада империй в 1918 году и кризиса социалистической системы в конце XX века.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проходит граница Восточной Европы и почему это важно
</a:t>
            </a:r>
            <a:endParaRPr lang="en-US" sz="2469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06" y="1652590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974" y="165259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887" y="3328333"/>
            <a:ext cx="169838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6974" y="3338023"/>
            <a:ext cx="218400" cy="174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демографическая неоднородность
</a:t>
            </a:r>
            <a:endParaRPr lang="en-US" sz="2166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по населению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Украина, Польша и Румыния выделяются численностью населения среди стран региона. Это делает их ключевыми рынками труда и потребления, а также заметными центрами политического влияния в Восточной Европе.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и урбанизация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большинстве государств сочетаются крупные столичные агломерации и обширные сельские территории. Урбанизация продолжается, но темпы различаются: где-то города растут, а где-то периферия теряет население.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и рождаемость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Демографическая динамика неодинакова: во многих странах усиливается старение населения, снижается рождаемость. Это влияет на рынки труда, нагрузку на социальные системы и долгосрочные планы государства.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как ответ на дисбалансы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Трудовая миграция становится заметным фактором развития. В ряде стран отток работников усиливает кадровый дефицит, одновременно меняя семейные модели и структуру экономики регионов.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разделов к послевоенной системе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региона связана с разделами Польши в XVIII веке и национально-освободительными движениями XIX века. После Первой и Второй мировых войн границы были пересмотрены кардинально, и на это влияли решения Версальской и послевоенной международной системы.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империй и «перекройка» карты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Восточной Европы в разные эпохи входили в состав Османской, Австро-Венгерской и Российской империй. Длительное сосуществование разных управлений оставило след в языковой и культурной структуре, а также в административных традициях.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Имперское наследие и формирование границ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использует учебную группировку: крупнейшие страны отмечены отдельно, остальные — в единой более низкой группе по численности.
</a:t>
            </a:r>
            <a:endParaRPr lang="en-US" sz="1225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Неоднородность региона проявляется не только в числах: разница по масштабам влияет на рынок труда, демографические риски и политическую «массу» государств.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Метод: группировка по описанию в исходном плане урока (без указания точных статистических значений).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стран Восточной Европы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2623" y="1583525"/>
            <a:ext cx="3352453" cy="2524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информация по странам: столица, официальные язык(и) и национальная валюта.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связь языка и национальной валюты с государственной идентичностью; в Беларуси официальны два языка, что отражает культурно-историческое многообразие.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Страновые справочные сведения (в соответствии с данными из исходного плана).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Столицы, языки и валюты стран региона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социализма к рыночной экономике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последовательность реформ по странам региона (по описанию из исходного плана).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и Чехия опираются на развитую промышленность: автомобилестроение, машиностроение и экспорт готовой продукции. Это формирует устойчивые цепочки поставок и поддерживает занятость в производственных регионах.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Румыния и Болгария сочетают промышленность с сельским хозяйством, энергетикой и туристическим сектором. Такая структура делает экономику более «смешанной», но повышает зависимость от внешнего спроса и сезонности.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Украина выделяется крупным аграрным сектором, металлургией и добычей полезных ископаемых. Дополняет профиль значительный транспортный потенциал, который связывает внутреннее производство с внешними рынками.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Молдова известна виноделием, садоводством и экспортом сельскохозяйственной продукции. Узкая специализация усиливает роль внешних рынков и стимулирует развитие качества и сертификации продукции.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специализация стран Восточной Европы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отражают принадлежность к ЕС и НАТО, статус кандидата в ЕС и тесную связь с интеграционными структурами постсоветского пространства.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стран ЕС и НАТО формирует «плотное ядро» интеграции, тогда как Украина и Молдова концентрируются на реформах и сближении, а Беларусь — на иной модели кооперации.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категорий по описанию в исходном плане урока (условная числовая шкала, без точных статистических показателей).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ориентация и международная интеграция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язык и культура «рисуют» Восточную Европу
</a:t>
            </a:r>
            <a:endParaRPr lang="en-US" sz="1934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языковых мира на одной карте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Славянские, романские и угорские языки сосуществуют в регионе не случайно: они отражают разные этапы миграций и смену государственных границ. На примере соседних стран особенно хорошо видно, как язык становится маркером исторической памяти и идентичности.
</a:t>
            </a:r>
            <a:endParaRPr lang="en-US" sz="975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традиции и культурные следы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встречаются православие, католицизм и протестантизм, а также заметное культурное наследие еврейских и мусульманских общин. Эти традиции проявляются в праздниках, архитектурных формах и повседневных практиках, которые менялись вместе с политическими эпохами.
</a:t>
            </a:r>
            <a:endParaRPr lang="en-US" sz="975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 архив: от замков до модернизма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3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площади, замки и монастыри соседствуют с памятниками архитектуры XX века и современными деловыми кварталами. Такая «слоистость» помогает понять, как история сохраняется в городской среде и почему столицы часто становятся главными центрами культуры и управления.
</a:t>
            </a:r>
            <a:endParaRPr lang="en-US" sz="8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710" y="1661225"/>
            <a:ext cx="3562080" cy="2226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страны Восточной Европы по трём измерениям: уровень ВВП на душу населения, роль промышленности в экономике и степень урбанизации. Показатели представлены в качественных группах, чтобы подчеркнуть различия между «наиболее развитыми» и «нуждающимися в структурных изменениях» странами.
</a:t>
            </a:r>
            <a:endParaRPr lang="en-US" sz="983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Реформы, инвестиционный климат и доступ к рынкам ЕС теснее связаны с более высоким уровнем доходов. Там, где переход шёл дольше или сопровождался нестабильностью, сохраняются структурные разрывы и неодинаковая динамика городского развития.
</a:t>
            </a:r>
            <a:endParaRPr lang="en-US" sz="1117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открытым материалам Всемирного банка и Eurostat; точные значения зависят от выбранного года.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уровня экономического развития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8225" y="1504950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2014 — новое обострение обстановки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2014 года безопасность в регионе стала предметом постоянной повестки: усилилось внимание к контролю границ, статусам территорий и гуманитарным вопросам, а также к устойчивости транспортной и энергетической инфраструктуры.
</a:t>
            </a:r>
            <a:endParaRPr lang="en-US" sz="880" dirty="0"/>
          </a:p>
        </p:txBody>
      </p:sp>
      <p:sp>
        <p:nvSpPr>
          <p:cNvPr id="7" name="Text 1"/>
          <p:cNvSpPr txBox="1"/>
          <p:nvPr/>
        </p:nvSpPr>
        <p:spPr>
          <a:xfrm>
            <a:off x="2439150" y="21063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2014–2021 — рост роли союзов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расширялась практическая координация в международных форматах: государства активнее пересматривали планы обороны, обновляли коммуникации с партнёрами и наращивали элементы устойчивости на случай кризисов.
</a:t>
            </a:r>
            <a:endParaRPr lang="en-US" sz="945" dirty="0"/>
          </a:p>
        </p:txBody>
      </p:sp>
      <p:sp>
        <p:nvSpPr>
          <p:cNvPr id="8" name="Text 2"/>
          <p:cNvSpPr txBox="1"/>
          <p:nvPr/>
        </p:nvSpPr>
        <p:spPr>
          <a:xfrm>
            <a:off x="4570200" y="27208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 — безопасность как ключевой приоритет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2022 года вопросы безопасности определяют внутреннюю политику, международные обязательства и бюджетные решения. Усилилась потребность в модернизации, защите критической инфраструктуры и подготовке населения.
</a:t>
            </a:r>
            <a:endParaRPr lang="en-US" sz="886" dirty="0"/>
          </a:p>
        </p:txBody>
      </p:sp>
      <p:sp>
        <p:nvSpPr>
          <p:cNvPr id="9" name="Text 3"/>
          <p:cNvSpPr txBox="1"/>
          <p:nvPr/>
        </p:nvSpPr>
        <p:spPr>
          <a:xfrm>
            <a:off x="6701250" y="33411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 — адаптация стратегий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разворачивается «долгосрочная» настройка: подготовка вооружённых сил, развитие оборонной промышленности, совершенствование систем раннего предупреждения и управление рисками, связанными с миграцией и энергопоставками.
</a:t>
            </a:r>
            <a:endParaRPr lang="en-US" sz="923" dirty="0"/>
          </a:p>
        </p:txBody>
      </p:sp>
      <p:sp>
        <p:nvSpPr>
          <p:cNvPr id="10" name="Text 4"/>
          <p:cNvSpPr txBox="1"/>
          <p:nvPr/>
        </p:nvSpPr>
        <p:spPr>
          <a:xfrm>
            <a:off x="297650" y="803000"/>
            <a:ext cx="85368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конфликты в Восточной Европе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для ряда стран важны смешанные опоры: атомная генерация, уголь, собственная добыча и внешние поставки. После 2022 года приоритетом стали проекты диверсификации и устойчивости.
</a:t>
            </a:r>
            <a:endParaRPr lang="en-US" sz="99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наличии «домашних» ресурсов главный риск формирует зависимость от конкретных каналов поставок. Поэтому диверсификация и модернизация сетей дают эффект даже без мгновенного изменения структуры генерации.
</a:t>
            </a:r>
            <a:endParaRPr lang="en-US" sz="1294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 публичным материалам ЕК и национальных регулирующих органов; точные доли зависят от страны и года.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зависимость и источники поставок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32208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735" y="322080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735" y="129817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2610" y="1298175"/>
            <a:ext cx="218400" cy="21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как центры управления, экономики и культуры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столицах сосредоточены органы власти, законодательные и исполнительные структуры, учреждения надзора. Это делает центры ключевыми для принятия решений по бюджету, реформам и международным обязательствам.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и деловые узлы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Столичные транспортные сети и офисные кластеры обеспечивают движение людей, товаров и услуг. Благодаря этому бизнес быстрее масштабируется, а новые компании получают доступ к клиентам и партнёрам.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и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университеты и научные коллективы чаще всего находятся в столицах, что усиливает качество подготовки кадров. Для подростков это означает больше выборов профессий и программ стажировок.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сцена и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Архитектурный облик сочетает исторические кварталы и разные эпохи: от барокко до социалистического модернизма и современной застройки. Это поддерживает туризм и формирует узнаваемый городской стиль.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в ЕС и НАТО: шаги сближения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процесса включает согласование законодательства, реформы управления и критерии безопасности; темпы зависят от готовности и политического контекста.
</a:t>
            </a:r>
            <a:endParaRPr lang="en-US" sz="87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объединяет Карпаты, Дунайскую низменность, лесные зоны и степные пространства. Крупные речные бассейны Вислы, Днепра и Дуная формируют транспортные маршруты и поддерживают развитие водного хозяйства, сельского расселения и промышленных узлов.
</a:t>
            </a:r>
            <a:endParaRPr lang="en-US" sz="1282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напрямую связаны с отраслевой специализацией: сельское хозяйство опирается на плодородные почвы, лесные районы — на лесную промышленность, а реки — на транспорт и гидроэнергетику. Выгодное положение между Западной Европой, Черноморьем и Евразией усиливает роль транзита.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 ресурсы Восточной Европы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ряде стран трудовая миграция заметно усилилась: особенно выделяются потоки из Украины, Молдовы и Болгарии. Одновременно в других государствах растёт спрос на работников, что обостряет кадровый дефицит.
</a:t>
            </a:r>
            <a:endParaRPr lang="en-US" sz="99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рождаемость падает, старение ускоряется; где растёт отток, усиливается дефицит кадров и давление на социальные бюджеты. Поэтому демографическая политика становится частью экономики и занятости.
</a:t>
            </a:r>
            <a:endParaRPr lang="en-US" sz="1295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на основе общих тенденций по демографическим публикациям ООН и национальных статистик; точные значения в презентации не приводятся.
</a:t>
            </a:r>
            <a:endParaRPr lang="en-US" sz="866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вызовы: рождаемость, старение, миграция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уровне жизни заметна между столицами, крупными городами и периферией. Там, где больше рабочих мест и инфраструктуры, быстрее расширяются сервисы, улучшается доступ к специалистам и формируются новые карьерные траектории.
</a:t>
            </a:r>
            <a:endParaRPr lang="en-US" sz="1133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мегаполисах быстрее растут услуги, информационные технологии и университетский сектор. Современная инфраструктура снижает издержки повседневности: транспорт, связь и стационарные учреждения создают условия для более стабильного трудоустройства.
</a:t>
            </a:r>
            <a:endParaRPr lang="en-US" sz="1133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сельских районах важную роль сохраняют аграрная занятость, локальная промышленность и адресная поддержка государства. При этом доходы и возможности образования чаще зависят от расстояния до центров, что поддерживает разрыв между регионами.
</a:t>
            </a:r>
            <a:endParaRPr lang="en-US" sz="1133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и социальные различия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3357" y="1583525"/>
            <a:ext cx="2790985" cy="2524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обобщает ключевые характеристики семи стран, выделяя их роль в экономике и внешней политике. Показатели сформулированы качественно, чтобы подчеркнуть различия, не подменяя анализ точными цифрами.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экономике и политике усиливают «неодинаковость» региона: одни страны уже встроены в европейско-атлантические рамки, другие сохраняют более сложные траектории. Масштаб и ресурсная база также напрямую влияют на приоритеты.
</a:t>
            </a:r>
            <a:endParaRPr lang="en-US" sz="1131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официальным страницам ЕС и НАТО, а также общеизвестным положениям стран в международных отношениях (без привязки к конкретным годовым метрикам).
</a:t>
            </a:r>
            <a:endParaRPr lang="en-US" sz="744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особенности стран Восточной Европы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 объединяет имперское наследие, войны, социалистический период и переход к новым моделям развития. Регион сталкивается с демографическими трудностями, разным уровнем экономики и значимостью внешнеполитического выбора, а путь вперёд связан с безопасностью, реформами и модернизацией.
</a:t>
            </a:r>
            <a:endParaRPr lang="en-US" sz="1614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Европа: исторические перемены и современные вызовы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2026-05-12T22:13:30Z</dcterms:created>
  <dcterms:modified xsi:type="dcterms:W3CDTF">2026-05-12T22:13:30Z</dcterms:modified>
</cp:coreProperties>
</file>