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опасное место и выбирать букву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проверять безударные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неясно слышимая гласная может изменить написание слова. Это навык, который помогает писать грамотно в диктантах, списывании и собственных текстах.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и орфограмма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общая часть родственных слов, в которой сохраняется главное значение. Именно по корню слова можно понять, что они связаны между собой.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— это место, где возможен выбор буквы и легко допустить ошибку. Безударная гласная в корне относится к таким местам, потому что звучит нечетко.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слово правильно, нужно найти ударную форму или однокоренное слово. Тогда буква в слабой позиции становится понятной и проверяемой.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безударную гласную трудно услышать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звучание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гласные произносятся тише и короче, поэтому их труднее различить на слух.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путаются пары а — о, е — и, я — е, потому что в речи они сближаются.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только по слуху нельзя: лучше проверить слово ударной формой или однокоренным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безударную гласную в корне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работы со словом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проверочное слово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слова родственные, а затем сравните звучание. Так легче увидеть, какая буква нужна в слабой позиции.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брать просто похожее слово с похожими буквами. Если у слов нет общего корня, оно не доказывает правильное написание.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проверочном слове нужная гласная должна стоять под ударением. Именно тогда она слышится отчетливо, например: вода — воды, трава — травы.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 и сохранять общий смысл. Если смысл меняется, такое слово не помогает проверить букву в корне.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проверяемых 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проверяемое слово и проверочное слово, чтобы увидеть нужную букву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нужная гласная становится ударной в проверочном слове, поэтому написание можно определить по образцу.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правописания безударных гласных в корне слова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удобно проверять по родственным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находится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берёза, деревня, дорожка, холодный, молоко обычно можно подобрать родственные формы. В них нужная гласная становится ударной, и написание становится понятнее.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запоминаются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слова и его проверочной формы хорошо связан, ученик быстрее замечает корень. Поэтому такие примеры удобно использовать для тренировки и устного разбора.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 словарные слова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ударением помогает во многих случаях, но не заменяет словарь и внимательное запоминание.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Проверяемых слов больше, однако даже при таком соотношении важно уметь узнавать слова, которые нужно запоминать.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орфограмм по теме; диаграмма носит обобщающий характер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с непроверяемой гласной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собака, корова, сапог, тетрадь, карандаш нельзя проверить ударением. Их написание нужно запоминать и при необходимости сверять по орфографическому словарю.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упражнениях, диктантах и обычных текстах. Ошибка в них заметна сразу, поэтому важно писать их особенно внимательно.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написание, полезно повторять слово вслух, составлять с ним предложения и записывать его в личный словарик. Регулярное повторение помогает не путать буквы.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письме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подбирает слово, которое похоже по звучанию, но не имеет общего корня. Такое сравнение не помогает, потому что проверка работает только в родственных словах с общим значением.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правилах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сразу отличить проверяемые слова от словарных. Если не вспомнить, можно попытаться проверить то, что нужно просто запомнить, и допустить ошибку в корне.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только на слух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письме буквы а — о и е — и звучат неотчётливо. Если писать по слуху, без проверки ударением, легко выбрать неверную букву и исказить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которые легко перепутать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похожих словах важно не только услышать звучание, но и увидеть общий корень. Например, гора — горы и вода — воды проверяются по форме с ударением на нужной гласной.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Неродственные слова не подходят для проверки, даже если часть букв совпадает. Сравнение должно сохранять и корень, и значение, иначе выбор буквы будет случайным.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гласные чаще всего вызывают ошибки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такие орфограммы полезно отрабатывать в словах разных тем, чтобы закрепить правило в чтении, письме и устных ответах.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а/о; значит, именно этим парам нужно уделять больше времени при тренировке.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«Безударные гласные в корне слова»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проверяемое слово от словарного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безударной гласной в корне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как помощник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показывает, как слово пишется без ошибки, и помогает не гадать, если буква в корне слышится неясно. Это особенно полезно при проверке словарных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ответа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проверочное слово подобрать нельзя, нужную форму легко найти в словаре. Такой поиск учит работать внимательно и не полагаться только на память или случайное звучание.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обращение к словарю помогает замечать сомнительные буквы в диктантах и домашних работах. Постепенно ученик начинает увереннее писать и меньше ошибается в знакомых словах.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безударной гласной на примерах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подобрать проверочное слово и определить правильную букву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буква проверяется через форму с ударением, а смысл слова остаётся общим.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орфограммы в корне слова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корень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общую часть слова и понять, где находится орфограмма. Это помогает не проверять лишние буквы.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Выделить безударную гласную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находит букву, которая слышится неясно. Именно она требует проверки, а не любая другая буква в слове.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Подобрать проверку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ищется однокоренное слово, где нужная гласная стоит под ударением. Такой способ показывает правильное написание.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и проверить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проверка не получается, слово смотрят в словаре. Затем запись ещё раз сверяют по смыслу и составу.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письма на уроке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регулярной тренировки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после нескольких повторений ученики начинают быстрее находить корень и увереннее подбирать проверочные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упражнения, тем меньше ошибок и тем надёжнее навык проверки безударных гласных.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учебной тренировки по теме, 2025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 правила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 пары слов леса — лес, берега — берег, сады — сад и выдели в них корень. Определи, какая гласная становится ударной в проверочном слове.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Запиши слова луг — луга и письмо — писать, а затем объясни, почему именно эти формы помогают проверить написание. Не забывай о значении слова.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Отметь, какие слова можно проверить, а какие нужно запомнить по словарю. Такая работа учит быстро различать правило и словарное написание.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Составь три собственные пары родственных слов, в которых безударная гласная в корне проверяется ударением. Сначала назови слово, потом его проверочную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начинается с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 в корне слова, нужно замечать безударную гласную, подбирать родственное слово с ударением или обращаться к словарю. Тогда письмо становится точным и уверенным.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2026-05-22T22:56:52Z</dcterms:created>
  <dcterms:modified xsi:type="dcterms:W3CDTF">2026-05-22T22:56:52Z</dcterms:modified>
</cp:coreProperties>
</file>