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обучение: ключевые темы и биологическое значение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помогает нам учиться и успешно адаптироваться к окружающему миру.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основы памяти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это процесс сохранения и воспроизведения информации, который обеспечивает обучение и адаптацию организма. У подростков развитие памяти важно для успешного освоения школьных знаний и формирования навыков.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памяти для учебы, общения и саморазвития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развивается с раннего возраста и поддерживает усвоение новых знаний и навыков, что облегчает учебу и повседневное общение.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память позволяет сохранять и воспроизводить полезную информацию, способствуя развитию речи и мышления.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память необходима для творческого мышления и самостоятельного решения задач в разных сферах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— центр формирования новых воспоминаний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играет основную роль в переносе информации из кратковременной памяти в долговременную. Его активность важна при изучении нового материала и закреплении знаний.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Префронтальная кора — регулятор внимания и обработки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область мозга отвечает за фокусировку внимания и организацию мыслительных процессов, что влияет на качество запоминания и извлечения информации.
</a:t>
            </a:r>
            <a:endParaRPr lang="en-US" sz="131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сети объединяют разные области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нейронами обеспечивают комплексную обработку и хранение информации, позволяя эффективно вспоминать и применять накопленные знания.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структуры мозга, участвующие в памяти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запоминания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биологической модели запоминания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4414" y="2131725"/>
            <a:ext cx="415575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памяти и их биологическая база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подростков лучше развита способность запоминать образы и визуальные детали, что помогает в учебе с использованием графиков и схем.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памяти связан с запоминанием движений и действий, важен при освоении практических навыков и спортивных упражнений.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Слуховая память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других характерна высокая восприимчивость к звукам и устной информации, что облегчает обучение через лекции и повторение вслух.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обучения на мозг и нейронные связи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мозга при повторении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стимулирует образование новых синапсов между нейронами, укрепляя связи и улучшая запоминание. Микроскопические исследования подтверждают эти изменения.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серого вещества и улучшение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памяти способствуют увеличению объема серого вещества у школьников, что связано с улучшением когнитивных функций и успешностью в учебе.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забывания Эббингауза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повторения значительная часть информации быстро теряется, что затрудняет дальнейшее обучение.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помогает закрепить знания и замедлить процесс забывания, повышая эффективность обучения.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Германна Эббингауза, 1885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698584"/>
            <a:ext cx="6228408" cy="18776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Произвольная и непроизвольная память: сравнение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способах запоминания учебного материала.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Произвольная память развивается активнее и требует целенаправленных усилий в процессе обучения.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Психолого-педагогические исследования по памяти подростков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память: важные функции для обучения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память удерживает и обрабатывает информацию кратковременно, необходима для понимания и решения текущих задач.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обычно способны одновременно удерживать 5–7 элементов, что влияет на эффективность выполнения учебных заданий.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рабочей памяти способствует улучшению навыков чтения, счета и быстрому усвоению новых правил.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рабочей памяти с помощью специальных упражнений помогает повысить успеваемость и когнитивные способности.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память: примеры из жизни и условия формирования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школьных праздниках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сохраняет яркие моменты, как школьные концерты и спортивные соревнования. Эти события запоминаются благодаря эмоциональной значимости и многократному обсуждению с друзьями.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Выученные определения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из учебников, например, формулы математики или правила грамматики, закрепляются при регулярной практике и повторении. Это превращает знания в долговременные навыки.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действий: езда на велосипеде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такие как езда на велосипеде, хранятся в долговременной памяти благодаря постоянным тренировкам и практике, позволяющей автоматизировать сложные движения.
</a:t>
            </a:r>
            <a:endParaRPr lang="en-US" sz="10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2018" y="2400298"/>
            <a:ext cx="5079882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видов памяти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характеристики сенсорной, кратковременной и долговременной памяти, их роль и отличия в биологических признаках.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обеспечивает основные знания, кратковременная отвечает за текущую работу с информацией, а сенсорная — первичное восприятие.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исследования нейробиологии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мотивация и биохимия памяти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 насыщенные события активируют лимбическую систему мозга, делая воспоминания более яркими и долговечными, что способствует лучше запоминанию информации.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мотивация побуждает к повторению и глубокому усвоению знаний, поддерживая нейронные процессы, связанные с обучением и закреплением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 нейромедиаторов, таких как дофамин, во время обучающих ситуаций усиливает нейронную связь, улучшая качество сохранения и воспроизведения информации.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интервального повторения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Интервальное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предполагает постепенное увеличение интервалов между повторениями, что позволяет долговременно закреплять материал в памяти. Это снижает эффект забывания и улучшает усвоение.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Мнемотехники и визуализация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Мнемотехнические приемы используют ассоциации, образы и локации, помогая структурировать знания. Визуализация облегчает запоминание сложной информации благодаря активации зрительной коры.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приемы для тренировки памяти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чтение с выделением ключевых мыслей помогает лучше удерживать и обрабатывать информацию, укрепляя кратковременную и долговременную память.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схем и таблиц помогает структурировать информацию, делая запоминание более организованным и эффективным благодаря визуальной поддержке.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изученного своими словами тренирует понимание и запоминание, что способствует формированию осмысленных и прочных воспоминаний.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тестирование и смена видов деятельности вместе с достаточным отдыхом способствуют укреплению нейронных связей и снижению усталости мозга.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запоминании и пути их устранения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заучивание без понимания снижает качество запоминания и ограничивает способность применять знания на практике.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повторений приводит к быстрой потере информации, поэтому важно систематически возвращаться к изученному материалу.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отдыха негативно влияет на восстановление мозга, ухудшая концентрацию и способность к запоминанию; правильный режим сна необходим для эффективного обучения.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Флеш-карточки Quizlet для удобного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Quizlet предлагает создавать и использовать электронные карточки с вопросами и ответами, позволяя систематически и эффективно тренировать память в любое время, включая игровые режимы для мотивации.
</a:t>
            </a:r>
            <a:endParaRPr lang="en-US" sz="12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Duolingo — учим языки играя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использует интервальное повторение и интерактивные задания, что помогает усваивать новые слова и грамматику быстро и с интересом, развивая как произвольную память, так и мотивацию.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Memorado — тренажер для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Memorado предлагает комплекс упражнений для разных когнитивных функций с адаптивной сложностью. Это стимулирует развитие памяти и концентрации через регулярные задания, поддерживая мозг в тонусе.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инструменты для развития памяти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роль сна в сохранении памяти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 обеспечивает консолидацию памяти: в фазе быстрого сна происходит перенос информации в долговременное хранилище, улучшая усвоение знаний.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концентрацию и способность мозга обрабатывать новую информацию, что негативно влияет на учебные показатели подростков.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 и обмен веществ в мозге, что способствует лучшему функционированию нейронов и памяти.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микроэлементов поддерживает биохимические процессы памяти и общего здоровья мозга.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память: примеры долгосрочного развития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изучение новых языков и предметов стимулирует нейропластичность, помогая поддерживать мозг в активном состоянии и замедляя возрастные изменения.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музыкой, творчеством и решение головоломок развивают различные области мозга и способствуют сохранению памяти через комплексные когнитивные тренировки.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памяти как ключ к успешному обучению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максимального развития памяти необходимы регулярные тренировки, здоровый образ жизни и продуманное использование современных технологий. Это позволяет подросткам раскрыть потенциал и успешно учиться.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2026-05-09T12:32:53Z</dcterms:created>
  <dcterms:modified xsi:type="dcterms:W3CDTF">2026-05-09T12:32:53Z</dcterms:modified>
</cp:coreProperties>
</file>