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и герой в мировой литературе: от Гомера до Гоголя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эпоса к сатире: как литература меняет образ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эпохи — четыре взгляда на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Античность, Средневековье, Новое время и XIX век по-разному отвечают на вопрос, что делает человека героем, а что — смешным или уязвимым.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и начало европейского эпоса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Гомеру приписывают «Илиаду» и «Одиссею» — поэмы, где ценятся честь, воинская доблесть и уважение к богам.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Одиссея стал символом героя, который побеждает не только силой, но и умом, выдержкой и находчивостью.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особенно важны мотивы долгого пути домой, верности родине и памяти о близких.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и путь души в «Божественной комедии»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через загробный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ведёт читателя через Ад, Чистилище и Рай, показывая путь человека к пониманию себя. В начале странствия его сопровождает Вергилий.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смысл поэмы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наказание связано с конкретным грехом. Так загробный мир у Данте становится строгим образом совести, ответственности и нравственного суда.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живёт идеалами рыцарства, хотя реальный мир давно изменился. Поэтому его поступки часто выглядят смешно и нелепо.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комизмом скрываются искренность, доброта и вера в добро. Именно поэтому герой вызывает не только улыбку, но и сочувствие.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и образ Дон Кихота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как герой нового типа в «Мертвых душах»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Одиссея, Данте и Дон Кихота, Чичиков не ищет истину или идеал. Его путь связан с обманом и деловой хитростью.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действует не ради подвига, а ради выгоды. Он умеет вежливо говорить, но его цели всегда практичны и расчетливы.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Скупая «мертвые души», он показывает, как далеко может зайти желание наживы и умение приспосабливаться к обстоятельствам.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он становится типичным персонажем своей эпохи: внешне приличным, но внутренне пустым.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четырех героев мировой литературы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героев, их конфликта и художественного итога.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герой раскрывается через выбор: достойный, нравственный, мечтательный или корыстный.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произведениям: «Одиссея», «Божественная комедия», «Дон Кихот», «Мертвые души».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моделей героя по произведениям Гомера, Данте, Сервантеса и Гоголя.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героя в разные эпохи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постепенно отходит от героического подвига и всё больше интересуется внутренним миром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XIX веку, тем заметнее внимание к слабостям, иронии и общественной сатире.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героя в четырех произведениях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цель, испытания и итог меняются от эпоса к сатире.
</a:t>
            </a:r>
            <a:endParaRPr lang="en-US" sz="18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и странствие в «Одиссее»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Сирены, Сцилла и Харибда делают путь особенно трудным. Одиссей должен сохранять самообладание и принимать трудные решения.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Отплытие с Трои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Одиссей начинает долгий путь домой после Троянской войны. С этого момента его странствие превращается в череду опасных испытаний.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Полифемом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спасается не силой, а хитростью. Этот эпизод показывает, что ум и осторожность в поэме не менее важны, чем мужество.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 Итаку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подчеркивает главную ценность эпоса: дом, семья и верность родной земле. Победа героя связана не только с успехом, но и с возвращением.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наказание в «Божественной комедии»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изображает загробный мир как строгий порядок, где каждый грех получает свое наказание. Это делает поэму не просто рассказом о путешествии, а размышлением о нравственном законе.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 разделен на круги, и форма кары связана с совершенным поступком. Читатель видит, что в мире Данте справедливость не случайна, а основана на точном соотношении греха и воздаяния.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Данте ведет не только через мрачные картины, но и к надежде на очищение. Поэтому в центре поэмы стоят совесть, раскаяние и мысль о духовном исправлении человека.
</a:t>
            </a:r>
            <a:endParaRPr lang="en-US" sz="11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22721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мечта и пародия в «Дон Кихоте»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видение мира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принимает обыденные вещи за чудесные и живет как персонаж старинных романов. Из-за этого его поступки выглядят смешно, хотя он сам действует совершенно серьезно.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Благородство без выгоды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не ищет денег или славы. Он хочет защищать слабых и совершать добрые дела, поэтому за нелепостью его поведения всегда чувствуется искренность и внутренняя честь.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реальностью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героя не похож на книжные идеалы. Ветряные мельницы, трактир и случайные прохожие становятся для него «противниками», и это постоянно проверяет его представления о жизни.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литературной пародии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высмеивает устаревшие рыцарские сюжеты, но не унижает человека. Поэтому роман соединяет шутку, грусть и уважение к мечте, которая не находит места в реальности.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поэмы важно понимать буквально и символически. «Мертвые души» — это не только документы о крестьянах, но и образ внутренней опустошенности людей.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у Гоголя часто вызывают не только улыбку, но и тревогу. За комизмом ясно видна духовная бедность общества, привыкшего жить без высоких целей.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выглядит вежливым и аккуратным, но его цель — выгода. За внешней воспитанностью скрываются расчет, приспособление и отсутствие настоящих нравственных принципов.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помещиков и чиновников через бытовые детали, говорящие жесты и привычки. Благодаря этому каждый персонаж сразу узнается как тип, а не как случайный человек.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Гоголя и мир «мертвых душ»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сюжета и авторского тона в «Илиаде»/«Одиссее», «Божественной комедии», «Дон Кихоте» и «Мертвых душах».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произведений: от героики к сатире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смену литературного тона: от величия подвига к иронии и сатире. Это отражает изменение представления о человеке в разные эпохи.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создано произведение, тем сильнее в нем заметны сомнение, ирония и критика общества вместо героического пафоса.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пути, дороги и возвращения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объединяет все четыре произведения. Одиссей стремится домой, Данте проходит через загробный мир, Дон Кихот бесконечно странствует, а Чичиков ездит по губернии ради выгоды.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литературе показывает не только движение, но и внутреннее состояние героя. Дом становится знаком опоры, смысла и безопасности, а его потеря делает человека уязвимым.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и их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«Одиссеи», «Божественной комедии», «Дон Кихота» и «Мертвых душ».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понять, о чем на самом деле говорят произведения.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показывают, что у каждого героя свой путь: возвращение, очищение, мечта или корыстная поездка. Предметы помогают раскрыть характер без прямых объяснений.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характер героя в тексте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поступки и реакции окружающих помогают понять героя.
</a:t>
            </a:r>
            <a:endParaRPr lang="en-US" sz="19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2463" y="1249063"/>
            <a:ext cx="24255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Гомера герой проходит опасный путь и сохраняет честь. Так литература показывает человека через смелость, верность долгу и умение не сдаваться перед трудностями.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испытании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Сервантеса герой живет мечтой, которая не совпадает с реальной жизнью. Из-за этого роман одновременно смешит, трогает и заставляет задуматься.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действительность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Данте важнее не сила, а нравственная ответственность. Его поэма учит думать о последствиях поступков, о раскаянии и надежде на очищение.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выбор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человек показан через привычки, деньги и общественные связи. Сатира помогает увидеть, как внешняя благопристойность скрывает нравственные проблемы.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общества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произведения изучаются вместе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 образах Гомера, Данте, Сервантеса и Гоголя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четырех авторов герой проверяется обстоятельствами. Он может сражаться, каяться, мечтать или хитрить, но именно в трудной ситуации раскрывается его сущность.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важны потому, что показывают разные стороны человека. Через них видно, как эпоха меняет представление о чести, совести, мечте и нравственной пустоте.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перед испытанием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оценке эпохи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литература показывает человека через века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Одиссея до Чичикова литература меняет форму героя, но не перестает говорить о человеке. Она показывает, как проверяются честь, совесть, мечта и нравственный выбор.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2026-05-23T02:48:15Z</dcterms:created>
  <dcterms:modified xsi:type="dcterms:W3CDTF">2026-05-23T02:48:15Z</dcterms:modified>
</cp:coreProperties>
</file>