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война: темы, события и значение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событий и значения войны между Англией и Францией XV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исторический фон Столетней войны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из-за спора о французском престоле и экономических интересов в Аквитании и Фландрии. Ослабленные монархии и феодальные разногласия усугубили конфликт между Англией и Францией.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и первые успехи англичан (1337–1360)
</a:t>
            </a:r>
            <a:endParaRPr lang="en-US" sz="2375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1337 год — начало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III предъявляет требования на французский трон, что приводит к началу вооружённого конфликта между странами.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 Гасконь и Фландрию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войска начинают наступательные действия, атакуя ключевые регионы Франции с целью захвата территорий.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1340 год — морское сражение при Слейсе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Англичане выигрывают важное морское сражение, что укрепляет их позиции и контроль над морскими путями.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английских побед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 суше и море укрепляют позиции Англии, создавая угрозу французской монархии и господству в регионе.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Креси и захват Кале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1346 году английские лучники сыграли ключевую роль в битве при Креси, нанеся серьёзный удар французской кавалерии. Это событие показало эффективность новых тактик на поле боя.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порта Кале в 1347 году обеспечило Англии стратегическую базу для дальнейших действий. Кале стал важным опорным пунктом на протяжении нескольких столетий.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Иоанна II на битве при Пуатье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1356 году Черный Принц захватил в плен французского короля, что оказалось значительным успехом для англичан и усилением их дипломатических позиций в войне.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Бретиньский мир 1360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закрепил значительные территории за Англией, однако он не решил коренные противоречия, продолжая конфликт и подготовку к новым боям.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Пленный король и Бретиньский мир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Контрнаступление Франции и перемены в ходе войны
</a:t>
            </a:r>
            <a:endParaRPr lang="en-US" sz="231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войска применяли новые тактики и лучше организовали снабжение, что повышало их эффективность в боях.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 снизили влияние знати, усиливая центральную власть и объединяя государство в борьбе с Англией.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Карла V Франция с 1369 года начала возвращать утраченные земли, значительно улучшая свою оборону.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налогов позволило финансировать армию, что способствовало укреплению военного потенциала Франции.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внутри стран во время войны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1347–1351 годов привела к резкому падению населения, ослабив армии и экономику обоих государств.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восстания, такие как Жакерия во Франции и волнения в Англии, подрывали стабильность и военную силу.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Перемирия и финансовые трудности усложняли ведение войны и требовали постоянного поиска новых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англичан: победы Генриха V и договор в Труа
</a:t>
            </a:r>
            <a:endParaRPr lang="en-US" sz="217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XV века Генрих V одержал ряд побед, включая решающую битву при Азенкуре в 1415 году, укрепив английские позиции во Франции.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договора в Труа в 1420 году признало Генриха наследником французского престола, усилив влияние Англии в регионе.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Орлеана и народное воодушевление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перелом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Орлеана в 1428–1429 годах стала решающим этапом, когда французы смогли остановить наступление англичан и начать контрнаступление.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Жанны д’Арк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 вдохновила войска и народ, возглавив освобождение Орлеана и сыграв ключевую роль в воодушевлении французов к победе.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призвание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 из Домреми испытала видения, призывающие ее поддержать французское царство. Она решительно выступила, чтобы помочь выстроить новое будущее для страны.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деятельность и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Будучи молодой крестьянкой, Жанна возглавила войска в критический момент, участвовала в сражениях и обеспечила коронацию Карла VII, укрепляя национальный дух.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и смерть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1430 году Жанна была захвачена союзниками англичан, обвинена в ереси и казнена в 1431 году. Позже её признали мученицей и символом Франции.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д’Арк: подвиг и трагедия героини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королевской власти во Франции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VII реформировал армию, создав постоянные военные отряды, что повысило устойчивость государства и позволило лучше защищать границы и интересы Франции.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XI ограничил возможности могущественных феодалов, усилил контроль над провинциями, благодаря чему централизованное управление во Франции стало эффективнее и мощнее.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Введённая система регулярных налогов, известная как «талия», обеспечила стабильное финансирование армии и бюджета, укрепив финансовую основу королевской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Королевская власть в Англии и последствия Столетней войны
</a:t>
            </a:r>
            <a:endParaRPr lang="en-US" sz="200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Алой и Белой розы разделила дворянство, что привело к многолетним внутренним столкновениям между династиями Ланкастеров и Йорков.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гражданской войны стало восшествие Тюдоров во главе с Генрихом VII, заложивших основы новой политической эпохи в Англии.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победы Генриха V способствовали укреплению авторитета монарха и его влияния при дворе, что благоприятно сказалось на политической стабильности внутри страны.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потери континентальных владений Англия пережила период внутренних конфликтов, что ослабило центральную власть и дало толчок к социальным переменам.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новшества и изменения тактики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лучники с длинными луками получили ключевую роль, меняя ход сражений, тогда как французские арбалетчики тоже демонстрировали значительную эффективность в защите и наступлении.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применение пороховой артиллерии позволило способствовать успешному осаждению крепостей, изменяя традиционные формы ведения войны и постепенно снижая роль рыцарей.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войны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многие регионы пришли в упадок, что затрудняло восстановление после войны, тогда как в Англии возрастла нагрузка на население для финансирования армии.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сильно истощила ресурсы обеих стран, но Франция столкнулась с демографическим кризисом, а Англия с финансовым дефицитом и социальной напряжённостью.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данные, Архивы Европы, 15 век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их роль в ходе войны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часто менял хозяев, что приводило к голоду и разрушениям, существенно влияя на судьбу всей Франции в конфликте.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Орлеан, благодаря стойкой обороне, стал символом сопротивления и переломным пунктом в войне, вдохновляя армию и население на дальнейшие успехи.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 оставался главным оплотом Англии на континенте более двух веков, что позволяло держать позиции и вести военные операции во Франции.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войны и смена династии в Англии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1455 год — начало Войны Алой и Белой розы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между домами Ланкастеров и Йорков переросло в гражданскую войну, которая продолжалась более трёх десятилетий, угрожая единству Англии.
</a:t>
            </a:r>
            <a:endParaRPr lang="en-US" sz="1197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1471 год — ключевые сражения и укрепление Йорков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Йорков подорвали позиции Ланкастеров, но конфликт продолжался, вызывая нестабильность и смену властителей на престоле.
</a:t>
            </a:r>
            <a:endParaRPr lang="en-US" sz="1181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1487 год — воцарение династии Тюдоров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VII победил в битве при Стоук-он-Трент, завершив войну и начав новую эпоху централизации и укрепления монархии в Англии.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9499" y="1499146"/>
            <a:ext cx="239175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для общества Франции и Англии
</a:t>
            </a:r>
            <a:endParaRPr lang="en-US" sz="2119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единство во Франции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борьба с захватчиками и фигура Жанны д’Арк сплотили французское население, усилив чувство национальной идентичности и патриотизма.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централизации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странах усилилось административное управление, что сопровождалось ростом роли короля и снижением влияния феодалов и местных властей.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английской знати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ослабила традиционную аристократию, открывая дорогу новому дворянству и перераспределению власти внутри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формирование централизованных государств
</a:t>
            </a:r>
            <a:endParaRPr lang="en-US" sz="2161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постоянных армий позволило странам поддерживать боеспособность, не прибегая к временным феодальным ополчениям, что повысило эффективность защиты.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налоговых систем обеспечило стабильное финансирование государственных расходов и позволило достигнуть большей финансовой независимости королевской власти.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сопровождалась усилением государственных институтов, что повысило уровень профессионализма в управлении и укрепило верховенство короля.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войны в культуре и искусстве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выросло число оборонительных сооружений, отражая потребность в защите и стратегическом контроле над территориями.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и геральдика приобрели новые символы, отображающие успехи и трагедии в период войны, способствуя формированию национальной идентичности.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 стала героиней многочисленных литературных произведений, пьес и поэм, символизируя национальное сопротивление и героизм.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Франции и Англии вобрал темы патриотизма и борьбы за свободу, укрепляя национальное сознание в народных преданиях и песнях.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Столетней войны и её уроки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изменила политическую карту Европы, способствовала укреплению королевской власти и развитию национального самосознания, положив основы модернизации и государственности.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2026-05-10T14:13:16Z</dcterms:created>
  <dcterms:modified xsi:type="dcterms:W3CDTF">2026-05-10T14:13:16Z</dcterms:modified>
</cp:coreProperties>
</file>