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4. Let us try to be polite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вежливо говорить по-английски в школе, дома и в игре.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вежливые фразы нужны четверокласснику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здороваться, просить, благодарить и извиняться без неловкости. Такие короткие фразы делают английский понятным, добрым и очень пригодным для урока, игры и обычного общения.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651" y="2195455"/>
            <a:ext cx="321434" cy="2571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7483" y="2170429"/>
            <a:ext cx="307200" cy="30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3599" y="2170429"/>
            <a:ext cx="230400" cy="30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914" y="2170429"/>
            <a:ext cx="307200" cy="30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0629" y="2170429"/>
            <a:ext cx="307200" cy="30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10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раздела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60003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 и Hi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самые простые слова для приветствия. Они подходят при встрече с одноклассником, учителем или новым знакомым и сразу задают дружелюбный тон разговору.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7718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morning и другие формы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morning, Good afternoon и Good evening помогают выбрать приветствие по времени суток. Такие слова звучат вежливо и показывают, что говорящий внимателен к собеседнику.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95434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смягчает просьбу и делает её уважительной. Его удобно добавлять почти к любой короткой фразе, когда нужно что-то попросить в классе или дома.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13150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 и Thanks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помогают поблагодарить за помощь, подарок или добрый жест. Они короткие, но очень важные, потому что показывают хорошие манеры и тёплое отношение.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230865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Sorry и Excuse me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Sorry используют при ошибке или неловкой ситуации, а Excuse me — чтобы вежливо обратиться к человеку или привлечь внимание. Эти слова помогают говорить спокойно и аккуратно.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4232" y="0"/>
            <a:ext cx="45675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 прощание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 и Hi подходят почти для любой встречи. Эти короткие слова помогают начать разговор спокойно, дружелюбно и без лишнего напряжения, как в классе, так и в игре.
</a:t>
            </a:r>
            <a:endParaRPr lang="en-US" sz="1119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Утреннее 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morning говорят утром, когда день только начинается. Такое приветствие звучит особенно вежливо и показывает, что говорящий умеет выбирать слово по времени суток.
</a:t>
            </a:r>
            <a:endParaRPr lang="en-US" sz="1110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на прощание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Goodbye и Bye используют, когда разговор заканчивается. Эти фразы помогают расстаться спокойно и дружелюбно, чтобы у собеседника осталось приятное впечатление.
</a:t>
            </a:r>
            <a:endParaRPr lang="en-US" sz="1138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упражнениях часто встречается простая пара: Hello! — Hello! Или Goodbye! — Goodbye! Такие реплики легко запомнить и приятно произносить вслух.
</a:t>
            </a:r>
            <a:endParaRPr lang="en-US" sz="11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вежливо попросить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нужную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простой просьбы подойдут Can I…? , May I…? или Could you…?. Эти модели помогают начать фразу мягко и не звучать слишком резко, даже если очень хочется карандаш прямо сейчас.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please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please делает просьбу доброй и уважительной. Оно словно маленькая вежливая кнопка: нажал — и фраза звучит гораздо приятнее для собеседника.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Тренируй короткие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 have a pen, please? May I come in? Could you help me, please? Такие образцы удобно повторять в парах, чтобы они запоминались быстро и без скуки.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сказать спасибо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453250" y="14128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благодарность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 — самая распространённая фраза благодарности. Её говорят за помощь, подарок, подсказку или добрый поступок, когда хочется ответить тепло и вежливо.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453250" y="224903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вариант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Thanks звучит короче, но тоже остаётся вежливым. Это удобное слово для короткого разговора, когда нужно поблагодарить быстро, но по-хорошему.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53250" y="30851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поблагодарить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благодарность особенно большая, используют Thank you very much. Такая фраза показывает, что помощь была действительно важной и очень приятной.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2453250" y="392132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ответ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благодарность обычно отвечают You’re welcome. Эта короткая реплика завершает мини-диалог спокойно и учит не забывать о хорошем тоне общения.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извиниться по-английски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Неловкая ошибка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что-то перепутал, опоздал или случайно задел другого, он говорит Sorry. Это короткое слово помогает быстро признать ошибку и сохранить спокойный разговор.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обращение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пройти мимо, обратиться к человеку или привлечь внимание, используют Excuse me. Эта фраза звучит аккуратно и показывает уважение к собеседнику.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мини-диалогах часто встречаются фразы Sorry, I’m late. и Excuse me, can you help me? Они учат говорить спокойно даже в неприятной ситуации.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вежливого диалога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короткая вежливая беседа обычно строится на уроке английского.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7850" y="515375"/>
            <a:ext cx="364800" cy="36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6200" y="1971800"/>
            <a:ext cx="368100" cy="32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3550" y="3390625"/>
            <a:ext cx="353400" cy="364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тон и добрые интонации
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5534400" y="515375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фраза звучит лучше, когда её произносят спокойно и не слишком громко. Тогда собеседнику легче слушать, а разговор получается мягким и приятным.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534400" y="1953000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произношение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please, thank you и sorry важно произносить ясно. Если говорить невнятно, вежливость будто прячется за словами, а этого совсем не хочется.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534400" y="3390625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простое Hello может прозвучать по-разному: приветливо, быстро или сердито. Добрая интонация помогает одному слову стать настоящим дружеским приветствием.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 классе на уроке английского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 доски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ученик встаёт и говорит: May I answer? Учитель кивает, и ответ начинается спокойно. Даже если ребёнок немного волнуется, вежливая фраза помогает звучать уверенно и собранно.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о помощи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парной работы один ученик не может вспомнить слово и тихо говорит: Could you help me, please? Одноклассник улыбается и подсказывает. Так маленькая просьба превращает сложное задание в дружную работу.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выход из класса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выйти, ученик говорит: Can I go out? Учитель отвечает, а потом всё продолжается без суеты. Такие фразы делают урок спокойным, потому что каждый знает, как вежливо обратиться.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фразы дома и среди друзей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за столом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ребёнок может вежливо попросить передать хлеб, добавить чай или подождать минуту. Простые слова Hello, Please, Thank you и Sorry делают обычный семейный разговор спокойным и добрым.
</a:t>
            </a:r>
            <a:endParaRPr lang="en-US" sz="1405" dirty="0"/>
          </a:p>
        </p:txBody>
      </p:sp>
      <p:sp>
        <p:nvSpPr>
          <p:cNvPr id="10" name="Text 3"/>
          <p:cNvSpPr txBox="1"/>
          <p:nvPr/>
        </p:nvSpPr>
        <p:spPr>
          <a:xfrm>
            <a:off x="252636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игре с друзьями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игры вежливые фразы помогают не спорить из-за очереди и правил. Фраза Can I play too, please? звучит дружелюбно и показывает, что ребёнок хочет присоединиться без ссоры.
</a:t>
            </a:r>
            <a:endParaRPr lang="en-US" sz="1405" dirty="0"/>
          </a:p>
        </p:txBody>
      </p:sp>
      <p:sp>
        <p:nvSpPr>
          <p:cNvPr id="11" name="Text 4"/>
          <p:cNvSpPr txBox="1"/>
          <p:nvPr/>
        </p:nvSpPr>
        <p:spPr>
          <a:xfrm>
            <a:off x="4692717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что-то не получается, короткое please помогает попросить о помощи без капризов. Так ребёнок учится говорить ясно и уважительно, а взрослым и друзьям легче понять его просьбу.
</a:t>
            </a:r>
            <a:endParaRPr lang="en-US" sz="1405" dirty="0"/>
          </a:p>
        </p:txBody>
      </p:sp>
      <p:sp>
        <p:nvSpPr>
          <p:cNvPr id="12" name="Text 5"/>
          <p:cNvSpPr txBox="1"/>
          <p:nvPr/>
        </p:nvSpPr>
        <p:spPr>
          <a:xfrm>
            <a:off x="685907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понемногу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полезны не только на уроке английского. Они нужны и дома, и во дворе, потому что учат говорить мягко, слушать других и отвечать так же вежливо.
</a:t>
            </a:r>
            <a:endParaRPr lang="en-US" sz="140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 для запоминания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125600" y="557100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 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диалог начинается с простого Hello или Hi. Затем собеседник отвечает тем же словом, и разговор сразу звучит дружелюбно, как будто улыбка появилась даже в учебнике.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125602" y="1919943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и 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удобный образец — просьба с please. Например: Can I have a ruler, please? — Here you are. — Thank you. — You’re welcome. Всего несколько реплик, а смысл уже понятен.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125602" y="3282807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самочувствии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мини-диалог помогает тренировать вежливый разговор: How are you? — I’m fine, thank you. Такие фразы легко повторять хором, в парах и даже шёпотом на перемене.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выражения, которые нужно различать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 и Hi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 и Hi используют при встрече, когда начинается разговор. Эти слова похожи, но оба подходят для приветствия и помогают сразу задать добрый, спокойный тон общения.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083173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 и thank you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 ставят в просьбе, а Thank you говорят после помощи или подарка. Первое слово вежливо просит, второе — благодарит, поэтому их нельзя путать в разговоре.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06346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Sorry и Excuse me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Sorry говорят, если уже произошла ошибка или неловкая ситуация. Excuse me используют заранее: чтобы обратиться к человеку, пройти мимо или попросить внимание без грубости.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529513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You’re welcome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You’re welcome — это ответ на благодарность. Он показывает, что человек услышал спасибо и ответил доброжелательно, а диалог не обрывается резко, будто дверь захлопнули.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7252693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 место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фраза нужна в своей ситуации, как разные ключи к разным дверям. Если выбрать слово правильно, разговор станет понятным, спокойным и по-настоящему вежливым.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подсказывает реплику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странице учебника дети видят картинку: один ученик здоровается, другой просит карандаш, а третий говорит спасибо. По иллюстрации легко выбрать Hello, Please или Thank you, потому что ситуация сразу становится знакомой и понятной.
</a:t>
            </a:r>
            <a:endParaRPr lang="en-US" sz="1157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из упражнения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задании ученик читает короткий диалог и вставляет пропущенное слово. После Hello обычно идёт ответ Hello, а после просьбы появляется Here you are. Так фразы запоминаются почти без усилий, как маленькая игра.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в конце урока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другом упражнении дети находят подходящую реплику для окончания разговора. Рядом с рисунком класса или школьного двора особенно легко выбрать Goodbye или Bye, потому что картинка помогает вспомнить нужную ситуацию.
</a:t>
            </a:r>
            <a:endParaRPr lang="en-US" sz="1157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фразы в учебных заданиях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часто делают ученики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453250" y="14128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please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просьбе забывают слово please, и фраза звучит слишком резко. Если добавить это маленькое слово, даже самая короткая просьба становится мягкой и уважительной.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453250" y="224903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sorry и excuse me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часто возникает, когда ученики используют Sorry вместо Excuse me. Но эти слова нужны в разных ситуациях: одно — для извинения, другое — для вежливого обращения.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53250" y="30851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Отвечают не до конца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благодарности иногда забывают сказать You’re welcome. Из-за этого диалог звучит незавершённо. Короткий ответ помогает показать вежливость и закрывает разговор красиво.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2453250" y="392132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Говорят без доброго тона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правильные слова могут звучать не очень вежливо, если говорить слишком быстро или сердито. Спокойный голос и улыбка помогают фразе работать так, как надо.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фразы с глаголами can, may, could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125600" y="557100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I…?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I…? подходит для простой просьбы или разрешения. Эту модель легко запомнить и использовать в школе, когда нужно открыть окно, взять предмет или задать знакомый вопрос.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125602" y="1919943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I…?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I…? звучит чуть более вежливо. Её удобно использовать на уроке, когда ученик хочет спросить разрешения с уважением: May I sit down? or May I come in?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125602" y="3282807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you…?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you…? помогает попросить о помощи особенно мягко. Например: Could you help me, please? Такая фраза показывает, что ученик не требует, а вежливо обращается к собеседнику.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367" y="2222686"/>
            <a:ext cx="415500" cy="33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6242" y="2183086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5167" y="2183086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отвечать вежливо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просьбу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просьбу можно ответить Yes, of course, Here you are или Sorry, not now. Такой ответ показывает, что человек услышал собеседника и умеет говорить спокойно и уважительно.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79000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благодарность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вам сказали Thank you, вежливый ответ — You’re welcome. Эта короткая реплика очень удобна и помогает закончить разговор доброжелательно, без неловкой паузы.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979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приветствие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Hello или Hi обычно отвечают тем же словом. Это простой и дружелюбный способ начать разговор, особенно когда ученик только учится говорить по-английски.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правила хорошего общения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 собеседника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смотрит на собеседника, разговор становится понятнее и теплее. Это простой знак внимания, который помогает не отвлекаться и показывает уважение к тому, кто говорит.
</a:t>
            </a:r>
            <a:endParaRPr lang="en-US" sz="1405" dirty="0"/>
          </a:p>
        </p:txBody>
      </p:sp>
      <p:sp>
        <p:nvSpPr>
          <p:cNvPr id="10" name="Text 3"/>
          <p:cNvSpPr txBox="1"/>
          <p:nvPr/>
        </p:nvSpPr>
        <p:spPr>
          <a:xfrm>
            <a:off x="252636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перебивать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разговор требует терпения: сначала говорит один, потом отвечает другой. Если не перебивать, легче услышать просьбу, вопрос и правильный ответ без смешных недоразумений.
</a:t>
            </a:r>
            <a:endParaRPr lang="en-US" sz="1405" dirty="0"/>
          </a:p>
        </p:txBody>
      </p:sp>
      <p:sp>
        <p:nvSpPr>
          <p:cNvPr id="11" name="Text 4"/>
          <p:cNvSpPr txBox="1"/>
          <p:nvPr/>
        </p:nvSpPr>
        <p:spPr>
          <a:xfrm>
            <a:off x="4692717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ясно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лучше произносить чётко и спокойно. Тогда Hello, Please и Thank you звучат понятно, а собеседник не переспрашивает, будто потерял одну маленькую букву.
</a:t>
            </a:r>
            <a:endParaRPr lang="en-US" sz="1405" dirty="0"/>
          </a:p>
        </p:txBody>
      </p:sp>
      <p:sp>
        <p:nvSpPr>
          <p:cNvPr id="12" name="Text 5"/>
          <p:cNvSpPr txBox="1"/>
          <p:nvPr/>
        </p:nvSpPr>
        <p:spPr>
          <a:xfrm>
            <a:off x="685907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добрый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человек устал или немного расстроен, вежливые слова помогают общению не испортиться. Добрый тон делает разговор мягче и помогает решить дело без лишних хлопот.
</a:t>
            </a:r>
            <a:endParaRPr lang="en-US" sz="140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вежливую фразу на английском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выбрать реплику по ситуации и завершить короткий диалог вежливо и понятно.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слова, которые остаются с нами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разделе ученики запоминают короткие, но очень важные фразы: Hello, Please, Thank you, Sorry и Goodbye. Они делают английскую речь понятной, дружелюбной и уверенной уже с первых шагов.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2026-05-30T09:19:18Z</dcterms:created>
  <dcterms:modified xsi:type="dcterms:W3CDTF">2026-05-30T09:19:18Z</dcterms:modified>
</cp:coreProperties>
</file>