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устроены животные и почему они так разнообразны?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Зоология — наука о животных
</a:t>
            </a:r>
            <a:endParaRPr lang="en-US" sz="4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 — одна из самых многочисленных групп живых существ на Земле. Их изучение помогает понимать пищевые цепи, работу экосистем, причины выживания видов и влияние человека на природу.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восьмикласснику знать зоологию
</a:t>
            </a:r>
            <a:endParaRPr lang="en-US" sz="3041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зоология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51950" y="1585498"/>
            <a:ext cx="3663600" cy="10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Зоология рассматривает, как устроены животные: какие у них органы, ткани и системы органов, чем отличаются внешнее и внутреннее строение разных групп и как это связано с образом жизни.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51950" y="2745373"/>
            <a:ext cx="3663600" cy="10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часть науки — физиология. Она объясняет, как животные дышат, питаются, двигаются, чувствуют окружающий мир и поддерживают жизнедеятельность в разных условиях среды.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168650" y="802998"/>
            <a:ext cx="3663600" cy="10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 размножение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изучают, как животные размножаются, как развивается зародыш, как растёт организм и какие изменения происходят на разных этапах жизни, включая превращение у некоторых видов.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168650" y="1961534"/>
            <a:ext cx="3663600" cy="10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Зоология помогает понять, почему животные ищут пищу, защищаются, заботятся о потомстве, мигрируют и общаются друг с другом с помощью звуков, запахов, движений и окраски.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168650" y="3120059"/>
            <a:ext cx="3663600" cy="10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 среде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внимание уделяется приспособлениям к жизни в воде, на суше, в почве и в воздухе. Именно они помогают животным выживать в разных природных условиях.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разделы зоологии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разные разделы зоологии изучают животных с разных сторон.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301371"/>
            <a:ext cx="3962400" cy="10885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у разных групп животных сходные жизненные задачи решаются разными способами.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разном строении животные приспособлены к своей среде обитания и образу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зоологии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группы животных и их признаки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743" y="1120600"/>
            <a:ext cx="3082065" cy="341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животных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89850" y="1120675"/>
            <a:ext cx="2313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общего к частному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Животных объединяют в крупные и более мелкие группы: царство, тип, класс, отряд, семейство, род и вид. Такая система помогает упорядочить огромное разнообразие живой природы.
</a:t>
            </a:r>
            <a:endParaRPr lang="en-US" sz="1155" dirty="0"/>
          </a:p>
        </p:txBody>
      </p:sp>
      <p:sp>
        <p:nvSpPr>
          <p:cNvPr id="13" name="Text 3"/>
          <p:cNvSpPr txBox="1"/>
          <p:nvPr/>
        </p:nvSpPr>
        <p:spPr>
          <a:xfrm>
            <a:off x="589850" y="2286212"/>
            <a:ext cx="2313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4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группы в классификации, тем больше у них общих признаков и тем теснее их родство. Это позволяет сравнивать животных не только по внешнему виду, но и по происхождению.
</a:t>
            </a:r>
            <a:endParaRPr lang="en-US" sz="1152" dirty="0"/>
          </a:p>
        </p:txBody>
      </p:sp>
      <p:sp>
        <p:nvSpPr>
          <p:cNvPr id="14" name="Text 4"/>
          <p:cNvSpPr txBox="1"/>
          <p:nvPr/>
        </p:nvSpPr>
        <p:spPr>
          <a:xfrm>
            <a:off x="589850" y="3451755"/>
            <a:ext cx="2313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как 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4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 — самая маленькая единица классификации. К нему относят особей, которые сходны по строению, образу жизни и могут давать потомство. Именно виды изучают особенно подробно.
</a:t>
            </a:r>
            <a:endParaRPr lang="en-US" sz="1138" dirty="0"/>
          </a:p>
        </p:txBody>
      </p:sp>
      <p:sp>
        <p:nvSpPr>
          <p:cNvPr id="15" name="Text 5"/>
          <p:cNvSpPr txBox="1"/>
          <p:nvPr/>
        </p:nvSpPr>
        <p:spPr>
          <a:xfrm>
            <a:off x="3315538" y="1120675"/>
            <a:ext cx="2313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Двойное название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название вида состоит из двух слов: сначала пишут род, затем видовой эпитет. Например, у человека это Homo sapiens — так названия понятны учёным разных стран.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315538" y="2286212"/>
            <a:ext cx="2313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помогает быстро находить сведения о животных, сравнивать их признаки, устанавливать родство и точнее понимать, как устроен мир животных на Земле.
</a:t>
            </a:r>
            <a:endParaRPr lang="en-US" sz="118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показано не абсолютное число видов, а сравнительное соотношение основных групп животных по школьному обобщению.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видов известно среди членистоногих; остальные группы заметно уступают им по разнообразию.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зоологии; данные приведены в сравнительном виде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животных по числу видов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животных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854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и ткани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животного начинается с клеток. Клетки образуют ткани, а ткани — органы. Такой уровень организации позволяет выполнять разные функции и делает организм более сложным и эффективным.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32084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объединяются в системы: пищеварительную, нервную, кровеносную, дыхательную и другие. Каждая система отвечает за свою задачу, но вместе они обеспечивают жизнь всего организма.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68650" y="8029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регуляция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помогает животному быстро реагировать на свет, звук, запах, прикосновение и другие раздражители. Благодаря этому животное может искать пищу, избегать опасности и ориентироваться в среде.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68650" y="24259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устройств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групп животных органы и системы устроены по-разному, но выполняют одинаковые жизненные функции. Это показывает, что природа использует разные решения для сходных задач.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2500" y="2394561"/>
            <a:ext cx="3919800" cy="2258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12500" y="904750"/>
            <a:ext cx="39198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животных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14575" y="1193500"/>
            <a:ext cx="39744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воде живут рыбы, медузы, многие моллюски и другие животные. Для жизни в воде им помогают обтекаемая форма тела, плавники, жабры или специальные кожные покровы.
</a:t>
            </a:r>
            <a:endParaRPr lang="en-US" sz="1042" dirty="0"/>
          </a:p>
        </p:txBody>
      </p:sp>
      <p:sp>
        <p:nvSpPr>
          <p:cNvPr id="12" name="Text 3"/>
          <p:cNvSpPr txBox="1"/>
          <p:nvPr/>
        </p:nvSpPr>
        <p:spPr>
          <a:xfrm>
            <a:off x="514575" y="1852317"/>
            <a:ext cx="39744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Наземно-воздушная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3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суше и в воздухе обитают насекомые, птицы, многие пресмыкающиеся и млекопитающие. Им нужны прочные конечности, лёгкое тело, развитые лёгкие или крылья.
</a:t>
            </a:r>
            <a:endParaRPr lang="en-US" sz="1004" dirty="0"/>
          </a:p>
        </p:txBody>
      </p:sp>
      <p:sp>
        <p:nvSpPr>
          <p:cNvPr id="13" name="Text 4"/>
          <p:cNvSpPr txBox="1"/>
          <p:nvPr/>
        </p:nvSpPr>
        <p:spPr>
          <a:xfrm>
            <a:off x="514575" y="2527242"/>
            <a:ext cx="39744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3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почве живут дождевые черви, кроты и множество мелких животных. Здесь особенно важны способность рыть ходы, чувствовать влажность и двигаться в тесном пространстве.
</a:t>
            </a:r>
            <a:endParaRPr lang="en-US" sz="1011" dirty="0"/>
          </a:p>
        </p:txBody>
      </p:sp>
      <p:sp>
        <p:nvSpPr>
          <p:cNvPr id="14" name="Text 5"/>
          <p:cNvSpPr txBox="1"/>
          <p:nvPr/>
        </p:nvSpPr>
        <p:spPr>
          <a:xfrm>
            <a:off x="514575" y="3194205"/>
            <a:ext cx="39744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как среда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живут внутри или на поверхности других организмов. Такой образ жизни характерен для паразитов, которым приходится приспосабливаться к жизни за счёт хозяина.
</a:t>
            </a:r>
            <a:endParaRPr lang="en-US" sz="975" dirty="0"/>
          </a:p>
        </p:txBody>
      </p:sp>
      <p:sp>
        <p:nvSpPr>
          <p:cNvPr id="15" name="Text 6"/>
          <p:cNvSpPr txBox="1"/>
          <p:nvPr/>
        </p:nvSpPr>
        <p:spPr>
          <a:xfrm>
            <a:off x="514575" y="3902792"/>
            <a:ext cx="39744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влияет на строение тела, органы чувств и способы движения. Именно поэтому у разных животных так сильно отличаются внешний вид и образ жизни.
</a:t>
            </a:r>
            <a:endParaRPr lang="en-US" sz="105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способны менять способ движения в зависимости от ситуации: например, ходить, плавать или прыгать.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передвижения связан со средой и строением тела, поэтому у животных часто сочетаются несколько вариантов движения.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зоологии; сравнительная схема способов движения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передвижения животных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756" y="1642900"/>
            <a:ext cx="194100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9124" y="1642900"/>
            <a:ext cx="194100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887" y="3328333"/>
            <a:ext cx="169838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6974" y="3338023"/>
            <a:ext cx="218400" cy="174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животных и пищевые цепи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Растительноядные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питаются растениями или их частями: листьями, побегами, семенами, плодами. Их можно встретить среди насекомых, моллюсков, рыб и млекопитающих, где такой тип питания связан с особым строением органов.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животные добывают пищу, охотясь на других животных. У них часто развиты острые зубы, когти, быстрые движения и чувствительные органы, помогающие заметить добычу и успешно её поймать.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Всеядные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Всеядные животные могут использовать и растительную, и животную пищу. Такое питание помогает им легче приспосабливаться к разным условиям среды, а также находить корм в разные времена года.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в цепях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животные живут за счёт организма-хозяина и получают от него питание. В пищевых цепях любые связи важны, потому что через них передаются вещества и энергия, а численность видов остаётся сбалансированной.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 развитие животных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пути размножения и варианты развития животных.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17300" y="1193500"/>
            <a:ext cx="2784000" cy="32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животных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2946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236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пищи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выбирают места кормёжки и время активности так, чтобы быстрее находить пищу и тратить меньше сил. У многих видов это связано с сезоном, погодой и особенностями среды.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236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 выживание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опасности животные прячутся, убегают, замирают или отпугивают врага звуком и окраской. Такие действия повышают шансы выжить и сохранить потомство в природе.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8581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и сигналы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передачи информации животные используют звуки, запахи, движения и цветовые сигналы. Это помогает находить партнёра, предупреждать сородичей и координировать действия в группе.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8581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Инстинкт и обучение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формы поведения врождённые и проявляются без обучения, но у ряда видов заметны запоминание и опыт. Благодаря этому животные могут менять действия в новых условиях.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и методы зоологов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поле: следы, тропы и камеры
</a:t>
            </a:r>
            <a:pPr algn="l" indent="0" marL="0">
              <a:lnSpc>
                <a:spcPct val="115000"/>
              </a:lnSpc>
              <a:buNone/>
            </a:pPr>
            <a:r>
              <a:rPr lang="en-US" sz="3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 выходит в природу рано утром и замечает не только самих животных, но и следы их жизни: кормёжку, норы, перья, следы на земле. Фотоловушки помогают увидеть осторожных обитателей, которые редко показываются человеку.
</a:t>
            </a:r>
            <a:endParaRPr lang="en-US" sz="1046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лаборатории: клетка под микроскопом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полевых наблюдений образцы рассматривают под микроскопом, чтобы увидеть строение тканей и клеток. Так исследователь точнее понимает, чем отличаются виды и какие признаки связаны с их образом жизни.
</a:t>
            </a:r>
            <a:endParaRPr lang="en-US" sz="1097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кольцу и по ДНК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 кольцуют, чтобы узнать маршруты перелётов и продолжительность жизни. А анализ ДНК помогает установить родство видов и проверить, действительно ли похожие животные относятся к одной группе.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121125"/>
            <a:ext cx="4094100" cy="130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вопросы помогают решать смежные науки и где знания о животных применяются на практике.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Зоология опирается на разные науки и одновременно помогает им: от понимания строения организмов до охраны здоровья животных и среды их обитания.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8 класс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зоологии с другими науками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полезны не только человеку, но и всей природе: они участвуют в опылении, разложении органических остатков и поддержании устойчивости экосистем.
</a:t>
            </a:r>
            <a:endParaRPr lang="en-US" sz="1219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направления связаны между собой: польза для человека возможна только при сохранении природного равновесия и разнообразия видов.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биологии, обобщение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животных для человека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6573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
</a:t>
            </a:r>
            <a:pPr algn="l" indent="0" marL="0">
              <a:lnSpc>
                <a:spcPct val="130039"/>
              </a:lnSpc>
              <a:buNone/>
            </a:pPr>
            <a:r>
              <a:rPr lang="en-US" sz="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неё заносят редкие и исчезающие виды, которым нужна особая защита. Записи помогают отслеживать состояние популяций и привлекать внимание к проблеме их сокращения.
</a:t>
            </a:r>
            <a:endParaRPr lang="en-US" sz="1188" dirty="0"/>
          </a:p>
        </p:txBody>
      </p:sp>
      <p:sp>
        <p:nvSpPr>
          <p:cNvPr id="6" name="Text 1"/>
          <p:cNvSpPr txBox="1"/>
          <p:nvPr/>
        </p:nvSpPr>
        <p:spPr>
          <a:xfrm>
            <a:off x="3154175" y="2322175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угроз
</a:t>
            </a:r>
            <a:pPr algn="l" indent="0" marL="0">
              <a:lnSpc>
                <a:spcPct val="130039"/>
              </a:lnSpc>
              <a:buNone/>
            </a:pPr>
            <a:r>
              <a:rPr lang="en-US" sz="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животных уменьшается из-за разрушения мест обитания, загрязнения, браконьерства и изменения климата. Эти факторы часто действуют одновременно и ускоряют исчезновение видов.
</a:t>
            </a:r>
            <a:endParaRPr lang="en-US" sz="1168" dirty="0"/>
          </a:p>
        </p:txBody>
      </p:sp>
      <p:sp>
        <p:nvSpPr>
          <p:cNvPr id="7" name="Text 2"/>
          <p:cNvSpPr txBox="1"/>
          <p:nvPr/>
        </p:nvSpPr>
        <p:spPr>
          <a:xfrm>
            <a:off x="6002150" y="29910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
</a:t>
            </a:r>
            <a:pPr algn="l" indent="0" marL="0">
              <a:lnSpc>
                <a:spcPct val="130039"/>
              </a:lnSpc>
              <a:buNone/>
            </a:pPr>
            <a:r>
              <a:rPr lang="en-US" sz="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Заповедники, национальные парки и другие охраняемые территории сохраняют места жизни животных. Здесь ограничена хозяйственная деятельность, поэтому у редких видов больше шансов восстановить численность.
</a:t>
            </a:r>
            <a:endParaRPr lang="en-US" sz="1133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сохраняют редкие виды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2500" y="2394561"/>
            <a:ext cx="3919800" cy="2258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12500" y="904750"/>
            <a:ext cx="39198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 животных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4575" y="11935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кит считается самым крупным животным на Земле. Его длина может достигать примерно 30 метров, а огромные размеры помогают ему жить в океане и совершать дальние перемещения.
</a:t>
            </a:r>
            <a:endParaRPr lang="en-US" sz="1158" dirty="0"/>
          </a:p>
        </p:txBody>
      </p:sp>
      <p:sp>
        <p:nvSpPr>
          <p:cNvPr id="11" name="Text 3"/>
          <p:cNvSpPr txBox="1"/>
          <p:nvPr/>
        </p:nvSpPr>
        <p:spPr>
          <a:xfrm>
            <a:off x="514575" y="20584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Лёгкость полёта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 умеют зависать в воздухе и двигать крыльями очень быстро. Благодаря этому они могут пить нектар прямо на лету и точно удерживаться возле цветка.
</a:t>
            </a:r>
            <a:endParaRPr lang="en-US" sz="1158" dirty="0"/>
          </a:p>
        </p:txBody>
      </p:sp>
      <p:sp>
        <p:nvSpPr>
          <p:cNvPr id="12" name="Text 4"/>
          <p:cNvSpPr txBox="1"/>
          <p:nvPr/>
        </p:nvSpPr>
        <p:spPr>
          <a:xfrm>
            <a:off x="514575" y="2959788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Умный моллюск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Осьминоги известны сложным поведением и хорошей памятью. Они могут открывать простые укрытия, менять окраску и использовать щупальца для исследования предметов вокруг себя.
</a:t>
            </a:r>
            <a:endParaRPr lang="en-US" sz="1158" dirty="0"/>
          </a:p>
        </p:txBody>
      </p:sp>
      <p:sp>
        <p:nvSpPr>
          <p:cNvPr id="13" name="Text 5"/>
          <p:cNvSpPr txBox="1"/>
          <p:nvPr/>
        </p:nvSpPr>
        <p:spPr>
          <a:xfrm>
            <a:off x="514575" y="3840163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в колонии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муравьёв в одной колонии есть разные обязанности: одни добывают пищу, другие ухаживают за потомством, третьи защищают гнездо. Такое разделение труда повышает выживаемость всей колонии.
</a:t>
            </a:r>
            <a:endParaRPr lang="en-US" sz="115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этап расширял знания о животных: от внешних наблюдений учёные переходили к изучению невидимых деталей строения, происхождения и родственных связей.
</a:t>
            </a:r>
            <a:endParaRPr lang="en-US" sz="1085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зоологии показывает рост точности методов: современная наука объединяет наблюдение, эксперименты и генетический анализ.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биологии, школьный курс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развивалась зоология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Зоология раскрывает строение, поведение, развитие и разнообразие животных. Эти знания нужны, чтобы беречь виды, понимать экосистемы и разумно использовать природные ресурсы.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Зоология помогает понять животный мир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2026-05-31T21:25:02Z</dcterms:created>
  <dcterms:modified xsi:type="dcterms:W3CDTF">2026-05-31T21:25:02Z</dcterms:modified>
</cp:coreProperties>
</file>