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Besondere Orte: тема, лексика и культурный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о местах, которые остаются в памяти и культуре.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место особенным?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Besondere Orte выделяются красотой, историей, символикой или личной связью. На уроке эта тема помогает описывать изображения, сравнивать объекты и строить убедительный монолог на немецком языке.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пейзажи и чувство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Alpen часто воспринимаются как образ масштаба, движения и чистого воздуха. В описании таких мест особенно важны слова die Höhe, die Aussicht и die Ruhe. Именно они помогают передать впечатление от пространства, где человек ощущает себя частью природы.
</a:t>
            </a:r>
            <a:endParaRPr lang="en-US" sz="859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камень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Königssee, der Rheinfall и похожие природные места привлекают контрастом воды, скал и света. Немецкое описание здесь строится вокруг слов das Wasser, der Felsen и die Landschaft. Так создаётся образ места, которое одновременно впечатляет и успокаивает.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мягкая природная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Schwarzwald и die Sächsische Schweiz показывают, как природа может быть разной по настроению. Лес, долины и горные формы создают ощущение глубины и покоя. Для устного ответа особенно полезны слова der Wald, die Ruhe и die Aussicht.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besondere Orte: образы, которые легко представить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19614"/>
            <a:ext cx="4750071" cy="19736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 besonderer Orte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 тот же Ort можно описывать через тип, историю и эмоциональное впечатление.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места объединяют функцию, исторический смысл и образ, который вызывает у человека сильное впечатление.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и общеизвестные страноведческие примеры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besonderer Orte встречаются чаще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учебных примерах встречаются места с заметной культурной памятью и узнаваемым образом.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культурная символика делают объект наиболее заметным и легко описываемым.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классификация примеров из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6664" y="2012504"/>
            <a:ext cx="440958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1" y="3700823"/>
            <a:ext cx="555401" cy="4936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4576" y="3677070"/>
            <a:ext cx="54119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5051" y="3677070"/>
            <a:ext cx="54119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 описания места на немецком языке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schön, ruhig, lebendig и geheimnisvoll помогают быстро обозначить общее впечатление от места. Они подходят для короткого описания картинки и первого эмоционального отклика.
</a:t>
            </a:r>
            <a:endParaRPr lang="en-US" sz="1277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описании зданий и центров полезны alt, modern, sauber, berühmt и beeindruckend. Эти прилагательные позволяют точнее передать возраст, стиль и визуальный характер объекта.
</a:t>
            </a:r>
            <a:endParaRPr lang="en-US" sz="1342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Локация и окружение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der Blick, die Umgebung, das Zentrum и der Fluss помогают строить более точное описание. С ними легко показать, где находится место и что его окружает.
</a:t>
            </a:r>
            <a:endParaRPr lang="en-US" sz="1250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Denkmal, die Geschichte и ein Ort mit Geschichte связывают описание с памятью и культурой. Так речь становится содержательной и не сводится только к внешнему виду.
</a:t>
            </a:r>
            <a:endParaRPr lang="en-US" sz="1189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выражения ein besonderer Ort, eine historische Altstadt и eine schöne Aussicht. Они помогают говорить естественно и без долгих поисков слов.
</a:t>
            </a:r>
            <a:endParaRPr lang="en-US" sz="13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описание besonderer Orte на немецком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устного ответа и описания изображения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besondere Orte: пространство, история и атмосфера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город особенным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Berlin, Hamburg, München, Dresden, Wien и Salzburg воспринимаются как besondere Orte благодаря сочетанию истории, архитектуры и насыщенной городской жизни. Важны не только памятники, но и общий ритм пространства.
</a:t>
            </a:r>
            <a:endParaRPr lang="en-US" sz="1393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описать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для этого особенно полезны слова die Altstadt, das Wahrzeichen, die Skyline, der Platz и das Viertel. Они помогают показать, как город выглядит и какое впечатление он производит.
</a:t>
            </a:r>
            <a:endParaRPr lang="en-US" sz="139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1200+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объектов входят в список Всемирного наследия по всему миру.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 World Heritage List, 2024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охрана наследия имеет международное значение и касается не только отдельных стран.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школьники считают место особенным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впечатление часто усиливается, если место связано с повседневным опытом, а не только с путешествием.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выбор влияет сочетание эмоций, визуальности и памяти; поэтому особым становится не только известный объект.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мотивов для обсуждения темы в классе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Личную связь передают через простые оценки и местоимение первого лица: Ich finde..., Ich mag..., Für mich ist... Такие формулы делают высказывание ясным и естественным.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близости к месту часто описывают словами die Erinnerung, die Kindheit, das Gefühl и die Atmosphäre. Они помогают показать не только факт, но и личный опыт.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немецком языке выражается личная связь с местом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11 класса особенно важно соединять оценку с пояснением: почему место кажется vertraut, schön oder unvergesslich. Так ответ становится содержательным и убедительным.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2725" y="1426907"/>
            <a:ext cx="3257373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выражения для устного ответа по 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базовые речевые модели для краткого монолога о besonderen Orten.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помогают быстро строить связный ответ: от называния места к описанию, сравнению, оценке и выводу.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 теме «Besondere Orte», отобранная для устного ответа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восприятие: какие детали делают место выразительным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создают Licht, Farbe und Form: ясный свет, контрастные оттенки и чёткие линии делают место визуально запоминающимся и усиливают общее впечатление.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описания часто используют образы вроде ein weiter Blick, klare Luft, ein steiler Felsen oder ein heller Himmel. Они помогают передать пространство и настроение.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играет масштаб: Höhe und Abstand показывают, насколько место открыто или замкнуто, спокойно или напряжённо, просто или монументально.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природой и человеком делает описание точнее: маленькие дома у гор, крепость на холме, старый город у реки или храм у воды создают сильный образ.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особым местом может быть не туристический объект, а привычное пространство: Schulhof, Bibliothek, Park или Uferpromenade. Его ценность связана с повседневным опытом и знакомой атмосферой.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случаях полезны выражения mein Lieblingsort, ein ruhiger Platz, ein Treffpunkt mit Freunden und ein Ort mit Erinnerungen. Они позволяют передать личное отношение без сложной грамматики.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Besondere Orte im Alltag von Jugendlichen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популярность особого места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 выбор людей влияет не один признак, а сочетание нескольких факторов и их взаимное усиление.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растёт там, где историческая или природная ценность соединяется с удобством посещения и заметностью в публичном пространстве.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факторов привлекательности мест в туристической и школьной практике, 2024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придают месту глубину: замок, гора или озеро воспринимаются не только как объект, но и как носитель памяти, тайны и культурного смысла.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таких сюжетов подходят слова die Legende, der Mythos, die Erzählung, das Symbol und die Überlieferung. Они расширяют словарь и делают ответ более выразительным.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 связано с известной историей или образом, интерес к нему растёт: слушатель легче запоминает детали и лучше понимает, почему этот Ort считается besonders.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Легенды, образы и слова, связанные с besonderen Orten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ценности besonderer Orte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защищают исторические, природные и культурные места от утраты и перегрузки.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besondere Orte используются в культуре и медиа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литературе, кино и музыке особое место часто становится не просто декорацией, а источником Stimmung, который задаёт тон всему произведению и влияет на восприятие сюжета.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немецкоязычной культуры важны связи с Heimat, Erinnerung und Tradition. Поэтому город, замок, река или площадь могут символизировать принадлежность и историческую преемственность.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туристических материалах место описывают через das Motiv, der Schauplatz, der Eindruck и das Bild. Эти слова помогают анализировать, как создаётся привлекательный образ.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удобно сравнивать, как один и тот же Ort выглядит в рекламе, фильме и тексте: меняются акценты, но сохраняется его культурная значимость.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16" y="1572310"/>
            <a:ext cx="4727334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besonderer Orte и ключевые признаки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особенность места может быть связана с природой, историей, архитектурой или памятью.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Ort может быть особенным по разным причинам: как природный, исторический или символический объект.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культурно-географические примеры немецкоязычного пространства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Besondere Orte: язык, культура и личный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Besondere Orte помогает соединить лексику, страноведение и собственное высказывание. Она учит не только описывать место, но и объяснять, почему оно важно для людей и для культуры.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2026-05-20T21:18:01Z</dcterms:created>
  <dcterms:modified xsi:type="dcterms:W3CDTF">2026-05-20T21:18:01Z</dcterms:modified>
</cp:coreProperties>
</file>