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jpe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jpeg"/><Relationship Id="rId12" Type="http://schemas.openxmlformats.org/officeDocument/2006/relationships/image" Target="../media/image-14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image" Target="../media/image-18-8.jpe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jpeg"/><Relationship Id="rId5" Type="http://schemas.openxmlformats.org/officeDocument/2006/relationships/image" Target="../media/image-2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эссе-аргументация (opinion essay)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Opinion essay — жанр, где выражается личное мнение с логическими обоснованиями.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opinion essay в современном образовании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Opinion essay занимает важное место в школьных и международных экзаменах, развивая критическое мышление и грамотное формулирование позиции по актуальным вопросам.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цель — научиться ясно и убедительно излагать мысли, используя логику и факты в развернутом тексте.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 задачи opinion essay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Opinion essay — письменное рассуждение, в котором автор чётко выражает и аргументирует своё мнение по важной теме.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включает изложение позиции, подкреплённой примерами, а также анализ альтернативных точек зрения для полноты аргументации.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250142"/>
            <a:ext cx="4212000" cy="16617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5779" y="1250142"/>
            <a:ext cx="4212000" cy="166176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opinion essay от других форм эссе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511512" y="3005575"/>
            <a:ext cx="39090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Фокус на личном мнении автора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511512" y="3766825"/>
            <a:ext cx="39090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Opinion essay выделяется чётким выражением позиции автора, которая присутствует во введении и выводах, в то время как другие эссе могут предпочитать нейтральный анализ.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741412" y="3005575"/>
            <a:ext cx="39090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Структурное разнообразие эссе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4741412" y="3766825"/>
            <a:ext cx="39090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opinion essay характерна структура «мнение — аргументы — контраргументы — вывод». В отличие от 'for and against', здесь подчёркивается личная точка зрения без равного рассмотрения всех сторон.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7895400" cy="15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Обязательные элементы структуры opinion essay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должно содержать постановку проблемы и краткое изложение личной позиции автора.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82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раскрывает несколько аргументов, обоснованных примерами и логическими рассуждениями.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88075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Включение противоположной точки зрения с её дальнейшим опровержением усиливает убедительность текста.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084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 резюмирует позицию и ключевые аргументы, завершая эссе логически связанным выводом.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087151"/>
            <a:ext cx="4417500" cy="239064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части opinion essay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с описанием частей эссе и их функций для удобства понимания и подготовки к экзамену.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Чёткая структура облегчает восприятие и способствует высокому результату на экзамене.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ФИПИ, ЕГЭ-2023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Требования к введению opinion essay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08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должно ясно обозначить обсуждаемую тему и собственную позицию, привлекая внимание и давая ориентир читателю.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124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Краткость и ясность важны для грамотного старта текста и установления направления последующих аргументов.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316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Рекомендуется использовать фразы типа "I believe that..." или "In my opinion..." для уверенного выражения точки зрения.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аргументов в основной части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524400" y="15933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аргумент должен начинаться с чёткой формулировки, показывающей его суть.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4400" y="32817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Иллюстрации — примеры из жизни, факты или исследования — усиливают доверие к аргументу.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37905" y="15933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приводится объяснение и развитие мысли с логическими связками.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37905" y="32817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абзацев способствует плавному и убедительному изложению позиции автора.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102" y="1246155"/>
            <a:ext cx="1896000" cy="17663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925" y="3018330"/>
            <a:ext cx="1896000" cy="176639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Опровержение альтернативных мнений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6630773" y="1874750"/>
            <a:ext cx="20493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и факты помогают последовательно отвергнуть несогласные аргументы с фразами "However, I strongly disagree because...", обеспечивая убедительность текста.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6630924" y="1341025"/>
            <a:ext cx="20493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Обоснованное опровержение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2418300" y="3646925"/>
            <a:ext cx="20496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кратко и понятно повествовать о возражениях, например, "Some people claim that...", чтобы признать разные точки зрения.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2418451" y="3113200"/>
            <a:ext cx="20496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Представление противоположной позиции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написания заключения opinion essay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24400" y="1593475"/>
            <a:ext cx="3882900" cy="17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 должно содержать повторение личной позиции без введения новых идей, подытоживая рассуждения.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37888" y="1593475"/>
            <a:ext cx="3882900" cy="17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Используются стандартные фразы: "In conclusion", "All things considered" или "To sum up" для логического завершения.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24400" y="3693925"/>
            <a:ext cx="8018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— оставить у читателя ощущение полноты и завершённости анализа проблемы.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Диаграмма: Критерии оценивания opinion essay на ЕГЭ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балл достигается при комплексном владении навыками выражения позиции, структурной логики и языкового оформления, что требует практики и систематического анализа своих текстов.
</a:t>
            </a:r>
            <a:endParaRPr lang="en-US" sz="1313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сбалансирована между содержанием, структурой и языком, подчеркивая важность комплексного подхода к написанию эссе.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ФИПИ, 2023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7895400" cy="15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клише и конструкции для opinion essays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выражения личного мнения полезны фразы: «I am convinced that…», «In my view…», которые задают тон аргументации и делают позицию очевидной.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82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введения аргументов используют: «For example», «For this reason», что помогает структурировать мысль и плавно переходить между доказательствами.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88075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противоположной точки зрения представляют клише «Some people claim that…», «However, I strongly disagree because…», обеспечивая критический анализ.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084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 подчеркивается устойчивыми формулировками: «In conclusion», «To sum up», что помогает создать эффект завершённости и убедительности текста.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логики, грамматические ошибки и слабая связность между абзацами препятствуют точной передаче смысла и ухудшают общее впечатление.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opinion essays старшеклассников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чётко выраженной позиции ослабляет аргументацию и делает эссе расплывчатым, что негативно сказывается на восприятии и оценке работы.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одних и тех же мыслей и ограниченность примеров снижают глубину рассуждений и не демонстрируют разнообразие взглядов.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250142"/>
            <a:ext cx="2808000" cy="16617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8081" y="1250142"/>
            <a:ext cx="2808000" cy="166176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76000" y="1250142"/>
            <a:ext cx="2808000" cy="1661766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3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Образцовый opinion essay: анализ сильных сторон
</a:t>
            </a:r>
            <a:endParaRPr lang="en-US" sz="2637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476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Чёткая структура и логика изложения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76325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Эссе начинается с ясного введения, в котором автор формулирует позицию. Далее следуют аргументы, подкреплённые актуальными примерами. Заключение подводит краткий итог, подтверждая мнение.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284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разнообразных языковых средств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284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Применяются клише для выражения собственного мнения и для опровержения альтернативных взглядов, что придаёт тексту академический стиль и улучшает связность.
</a:t>
            </a:r>
            <a:endParaRPr lang="en-US" sz="800" dirty="0"/>
          </a:p>
        </p:txBody>
      </p:sp>
      <p:sp>
        <p:nvSpPr>
          <p:cNvPr id="20" name="Text 6"/>
          <p:cNvSpPr txBox="1"/>
          <p:nvPr/>
        </p:nvSpPr>
        <p:spPr>
          <a:xfrm>
            <a:off x="6092250" y="3021775"/>
            <a:ext cx="2575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Подача весомых и подкреплённых примеров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092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включает реальные жизненные ситуации и логичные обоснования, что повышает убедительность эссе и демонстрирует критическое мышление.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2278793"/>
            <a:ext cx="4417500" cy="20073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анализ: типы эссе в школьной программе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характеристики трёх видов эссе, изучаемых в школе, по фокусу и выражению позиции автора.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структур и целей эссе показывают необходимость адаптации навыков под конкретный тип письменной работы.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Cambridge English Preparation Materials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Образовательная и личностная ценность opinion essay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08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Написание opinion essay развивает способность чётко структурировать мысли и аргументировать собственную точку зрения, что улучшает ораторские и письменные компетенции.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124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Овладение навыком письма opinion essay укрепляет уверенность в самостоятельном выражении мнения в учебной и жизненной практике.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316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жанр способствует развитию критического мышления, умению анализировать и оценивать различные позиции по социально значимым вопросам.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рекомендации для написания успешного opinion essay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524400" y="15933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написанием планируйте структуру эссе, чтобы логично распределить аргументы и обеспечить связное изложение.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4400" y="32817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Пишите черновик для проверки логики, орфографии и пунктуации, исправляя ошибки и улучшая тексты.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37905" y="15933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список аргументов и подкрепляющих их примеров, которые будут поддерживать вашу позицию в тексте.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37905" y="32817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Избегайте чрезмерной эмоциональности, делайте чёткие логические переходы между абзацами и соблюдайте баланс объёма каждого раздела.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102" y="1246155"/>
            <a:ext cx="1896000" cy="17663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925" y="1246155"/>
            <a:ext cx="1896000" cy="176639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4925" y="3018330"/>
            <a:ext cx="1896000" cy="176639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9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тем opinion essay из реальной экзаменационной практики
</a:t>
            </a:r>
            <a:endParaRPr lang="en-US" sz="2009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6630773" y="1874750"/>
            <a:ext cx="20493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Эссе исследует связь материального благосостояния и эмоционального комфорта, заставляя анализировать ценности современного общества и приоритеты личности.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6630924" y="1341025"/>
            <a:ext cx="20493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Может ли деньги купить счастье?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2418150" y="1874750"/>
            <a:ext cx="20499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вызывает споры о важности единого внешнего вида и свободе самовыражения учащихся. Тема стимулирует размышления о школьной дисциплине и индивидуальности.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2418301" y="1341025"/>
            <a:ext cx="20499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Обязательна ли школьная форма?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2418300" y="3646925"/>
            <a:ext cx="20496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актуальна в эпоху цифровых технологий, помогает рассмотреть плюсы и минусы дистанционного обучения с позиции ученика и учителя.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2418451" y="3113200"/>
            <a:ext cx="20496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 ли онлайн-образование?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700" y="2766500"/>
            <a:ext cx="645900" cy="645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40813" y="2825183"/>
            <a:ext cx="659700" cy="5277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48113" y="552075"/>
            <a:ext cx="645900" cy="645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11125" y="522450"/>
            <a:ext cx="39282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Внеклассное применение навыков opinion essay
</a:t>
            </a:r>
            <a:endParaRPr lang="en-US" sz="25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1300250" y="2766500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Мотивационные письма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510800" y="3566400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точно выражать свои взгляды помогает при составлении мотивационных писем для поступления и трудоустройства.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530263" y="2766113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Дебаты и публичные выступления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4740813" y="3566013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 формулировки аргументов и опровержений востребованы во время дебатов, что развивает уверенность и риторику.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530663" y="552075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позиция и блогинг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4741213" y="1351975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Письменное выражение мнения поддерживает активное участие в социальных сетях и формирование ответственной гражданской позиции.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66586"/>
            <a:ext cx="4212000" cy="284227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Компетенция opinion essay — путь к личному и профессиональному успеху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Овладение жанром opinion essay развивает критическое мышление, коммуникативные навыки и уверенность в самовыражении, открывая перспективы в учёбе и карьере.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2026-05-07T21:34:58Z</dcterms:created>
  <dcterms:modified xsi:type="dcterms:W3CDTF">2026-05-07T21:34:58Z</dcterms:modified>
</cp:coreProperties>
</file>