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 угол: базовые понятия геометрии 8 класса
</a:t>
            </a:r>
            <a:endParaRPr lang="en-US" sz="3329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задаёт направление, а угол показывает, насколько повернулись два луча. Без них немыслимы задачи и построения.
</a:t>
            </a:r>
            <a:endParaRPr lang="en-US" sz="1377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луча и угла важна в геометрии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описывает формы и взаимное расположение фигур на плоскости. Луч и угол начинают встречаться в самом начале планиметрии, помогают работать с треугольниками, многоугольниками, параллельными прямыми и окружностями.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луч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— это часть прямой: у него есть начало, а дальше он бесконечно продолжается в одном направлении. Начальная точка задаёт границу луча, а направление определяется второй отмеченной точкой.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удобно обозначать двумя буквами: первая буква — начальная точка, а вторая — любая точка, лежащая на луче. Например, AB — луч с началом в A.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луча ровно одно начало и нет конечной точки. Поэтому, сколько бы мы ни продолжали линию на чертеже, смысл луча остаётся тем же: он идёт дальше без конца.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изображают луч на чертеже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начала и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луч изображают линией, у которой отмечено начальное место. На свободном конце ставят стрелку, показывающую, что линия продолжается и не имеет конца.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образы и использование в моделях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можно представить как солнечный луч или луч фонарика: источник находится в одной точке, а направление распространения одинаково. На координатной плоскости лучи помогают задавать направления и строить геометрические модели.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угол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два луча с общей начальной точкой. Эта начальная точка называется вершиной угла, а сами лучи — сторонами угла.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рисунке вершина и стороны однозначны, угол можно подписать одной буквой. Это допустимо, когда не возникает сомнений, какой угол имеется в виду.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обозначают тремя буквами, например ∠ABC: буква B указывает вершину, а A и C — точки на сторонах. Так запись помогает однозначно понять, какой именно угол показан.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угла зависит от того, насколько широко разошлись его стороны. Чем больше раскрытие между лучами, тем больше значение угла.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угол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построения угла на чертеже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48" y="3478989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по величине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 меньше 90°. Его стороны расходятся не слишком широко, поэтому раскрытие кажется «узким». В чертежах это часто встречается в стрелках и наклонах.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равен 90° и соответствует четверти полного оборота. Он узнаётся по «квадратному» виду: стороны перпендикулярны. Часто его показывают на клетчатой бумаге.
</a:t>
            </a:r>
            <a:endParaRPr lang="en-US" sz="871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Тупой угол больше 90°, но меньше 180°. Стороны расходятся шире прямого угла, однако поворота на полный разворот ещё нет. Его вид часто напоминает «почти прямую» линию.
</a:t>
            </a:r>
            <a:endParaRPr lang="en-US" sz="881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Развёрнутый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Развёрнутый угол равен 180°. Он показывает, что две стороны лежат на одной прямой и противоположны по направлению. Такой угол выглядит как ровная линия.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углов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между соседними значениями на шкале помогает быстрее ориентироваться: при росте градусов меняется «ширина» раскрытия сторон.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границы видов углов связаны с конкретными числами: 90° и 180° — ключевые отметки.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материал по планиметрии (школьная шкала углов), актуально на 8 класс.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 показывает, на сколько градусов поворачивается луч вокруг вершины.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базовые сведения о мерах углов.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360° помогает связывать углы с поворотами: сравнивать раскрытие удобно именно через «долю круга».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и измерение углов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— это прибор с градусной шкалой, обычно размеченной от 0° до 180°. Центр транспортира совмещают с вершиной угла, а нулевую отметку — с одной из его сторон.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Вторую сторону считывают по шкале в градусах. В школьных задачах обычно указывают измерение с точностью до 1°, чтобы ответ был достаточно аккуратным.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0380" y="1611696"/>
            <a:ext cx="3410884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и их признаки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основные виды углов по их градусной мере и приведены понятные примеры из школьных чертежей и повседневных ситуаций.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быстро определить вид угла, достаточно сравнить его измерение с 90° и 180° и проверить, является ли раскрытие перпендикулярным, «шире» или «в одну линию».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планиметрии (признаки по градусам)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 вертикальные углы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возникают, когда два угла имеют общую сторону, а две оставшиеся стороны образуют прямую линию. Поэтому их сумма всегда равна 180°. Это удобно для быстрых вычислений.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появляются при пересечении двух прямых: они располагаются напротив друг друга. Эти углы имеют общую «геометрию поворота», поэтому они равны между собой. Часто достаточно найти один.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свойства — сумма смежных (180°) и равенство вертикальных — помогают находить неизвестные величины без повторных измерений. Сначала фиксируют вершину и стороны, затем применяют правило.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простых задач на углы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шагов основана на типовой схеме: определить стороны и вершину, классифицировать угол, затем использовать измерение или свойства.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раскрывается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раскрываете книгу, её обложки образуют угол. По тому, насколько широко открыли страницы, угол меняется: он может быть ближе к прямому или стать тупее. Так геометрия помогает заметить, что «раскрытие» имеет величину.
</a:t>
            </a:r>
            <a:endParaRPr lang="en-US" sz="1114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 перекрёстке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часто выглядит как направление, заданное лучом. Поворот у перекрёстка можно мысленно описать углом между прежним направлением и новым. Даже маленькие изменения рулевого манёвра соответствуют изменению угла в градусах.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«стрелки направления»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часов образуют угол, когда движутся по циферблату. В момент 3:00 угол между минутной и часовой стрелками равен 90°, а в другое время — другой величины. Поэтому часы наглядно показывают, что стороны угла могут быть «линиями направления».
</a:t>
            </a:r>
            <a:endParaRPr lang="en-US" sz="1011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 угол в окружающем мире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углы встречаются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углы особенно заметны там, где нужно задавать повороты, наклоны и точные направления.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концентрацию «угловых» задач в строительстве и транспорте: там чаще всего требуются чертежи, маршруты и разметка.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тематическому распределению из школьного курса и практических примеров (оценка категорий)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677" y="1611696"/>
            <a:ext cx="4149003" cy="29653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читать записи в чертежах и решениях: что означает каждая буква и символ, и как записывают углы и единицы измерения.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понимание обозначений снижает ошибки: сначала правильно находим вершину и стороны угла, затем читаем величину в градусах.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записи геометрических обозначений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луч путают с отрезком: у луча есть начало, а конец не задаётся. Если забыть про стрелку или не проверить, где именно начало, можно неверно определить стороны угла.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частая ошибка — неверно находить вершину угла. Если перепутать общую точку, то все дальнейшие выводы о виде угла и его измерении становятся неправильными.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чтение шкалы транспортира тоже встречается часто. Чаще всего ошибаются при совмещении центра с вершиной и выборе нулевой отметки относительно одной из сторон угла.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уменьшаются, когда после измерения делается быстрая проверка: сравнить результат с 90° и 180°, убедиться, что единицы указаны в градусах, а начало луча определено точно.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лучами и углами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угла по заданной величине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вершину будущего угла и проведите первый луч. Затем возьмите транспортир и отложите заданное количество градусов, отметив точку на второй стороне. Схема «вершина — луч» должна быть видна на чертеже.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отмеченную точку проведите второй луч — так получится нужный угол. Для построения обычно берут значения 45°, 60°, 90° и 120°. Чем аккуратнее разметка и точнее совмещение транспортира, тем ровнее получится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вокруг нас: сравнение примеров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ситуации похожи по смыслу (есть «раскрытие»), конкретная величина зависит от того, как именно повернуты объекты.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одинаковый вид угла обычно соответствует близким градусам, а «прямая» однозначно даёт 180°.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школьных наблюдаемых примеров (ориентировочные значения)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луче и угле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имеет начало и одно направление, а угол образуется двумя лучами с общей вершиной. Острый, прямой, тупой и развёрнутый углы распознаются по градусам. Измерение, транспортир и свойства смежных и вертикальных углов помогают решать задачи.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2026-05-14T01:40:18Z</dcterms:created>
  <dcterms:modified xsi:type="dcterms:W3CDTF">2026-05-14T01:40:18Z</dcterms:modified>
</cp:coreProperties>
</file>