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детям» Владимира Мономаха: честь, труд и ответственность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начала XII века учат: долг, труд и ответственность перед людьми и Богом.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Русь в начале XII века: время княжеских усобиц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начале XII века Русь раздирали междоусобицы: князья боролись за власть, ослабляя единство страны. Снаружи земля страдала от половецких набегов. Владимир Мономах считал мир между князьями и личную ответственность правителя ключевыми для защиты.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Владимир Мономах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и правитель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Всеволодович Мономах жил в 1053–1125 годах. Он княжил в Смоленске, Чернигове, Переяславле и Киеве, где отвечал за порядок, суд и управление городами.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Военачальник и защитник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известен как опытный военачальник. В его образе сила нужна не для славы ради славы, а для обороны земли и границ, чтобы мирная жизнь могла продолжаться.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Дипломат и устроитель мира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истории Владимир Мономах предстает и как дипломат. Его подход подчеркивал необходимость согласия между князьями, потому что распри влекли беды для обычных людей.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нравственного наставления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литературе Мономах выступает автором наставления. Личный опыт превращается у него в правила поведения: он объясняет, каким должен быть достойный человек и правитель.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Рукописная история «Поучения детям»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Лаврентьевская летопись как «дом» для 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дошёл до нас в составе Лаврентьевской летописи — одного из значимых письменных памятников Древней Руси. Поэтому «Поучение» воспринимается не как отдельная брошюра, а как часть книжной традиции своего времени.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Книжный язык и вид рукописи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«Поучение» написано книжным языком, близким к летописной и церковной манере. Для иллюстрации подойдут рукопись, миниатюра с князем или изображение летописи с киноварными заголовками и орнаментом.
</a:t>
            </a:r>
            <a:endParaRPr lang="en-US" sz="130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произведения: наставление и исповедь опыта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относится к дидактической литературе: в нём звучат нравственные уроки. Автор обращается к сыновьям и тем самым показывает, чему нужно учиться в семье.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советы правителям и размышления о прожитой жизни. Тон автора — спокойный, доверительный: он говорит так, будто подводит итоги своих решений и поступков.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ведётся от первого лица. Благодаря этому текст воспринимается как живое слово человека, который сам прошёл трудный путь и хочет уберечь других.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построен текст «Поучения детям»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опыт князя → общие жизненные правила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человек должен трудиться постоянно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«Поучении» труд показан как норма достойной жизни. Мономах не отделяет управление от дел: власть для него начинается с личной работы и внимания к людям.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перечисляет собственные занятия — поездки по делам, управление городами, участие в походах. Эти примеры показывают: обязанность правителя — быть собранным и действовать вовремя.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место занимает суд и забота о дружине. Через такие дела звучит терпение и ответственность: решения нельзя откладывать, а порядок нужно поддерживать ежедневно.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подталкивает к мысли, что праздность опасна. Настоящая сила — в умении держать слово, отвечать за поступки и сохранять дисциплину в семье и на службе.
</a:t>
            </a:r>
            <a:endParaRPr lang="en-US" sz="98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ценности «Поучения детям»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обобщает смыслы фрагментов: нравственная дисциплина и забота о людях держат вместе семью, общество и княжескую службу.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значимой оказывается связка «долг + ответственность»: именно она управляет поведением человека, а вера задаёт внутреннюю меру поступков.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авторская интерпретация по темам, заявленным в описании произведения (без количественных подсчётов по тексту).
</a:t>
            </a:r>
            <a:endParaRPr lang="en-US" sz="73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правила для человека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осуждает ложь, леность, гордость и жестокость. На их месте он предлагает честность и скромность, чтобы человек не обманывал и не ставил себя выше других.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уважение к старшим, а также забота о слабых. Особенно подчёркнута помощь тем, кто нуждается: бедным, сиротам и вдовам, которым труднее защитить себя самим.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Справедливость в «Поучении» связана не с красивыми словами, а с поступками. Поэтому нравственный человек подтверждает убеждения конкретными решениями и ответственным поведением.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738691"/>
            <a:ext cx="4865100" cy="198896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добродетели в «Поучении детям»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Добродетели раскрываются через действия: милосердие, труд, смирение, справедливость и память об опыте.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Нравственные качества складываются в образ достойного человека и мудрого правителя: внутренние принципы обязательно проявляются в поведении. 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детям» Владимира Мономаха (фрагменты).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«Поучении» война не подается как повод для славы. Она связывается с защитой земли и границ, а также с охраной людей от разорения и бедствий.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Мономах прямо осуждает усобицы между князьями: борьба за власть ослабляет Русь, вызывает страдания и разрушает то, что должно быть общим и защищаемым.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в тексте нужна не для вражды, а для поддержания порядка и мира. Правитель отвечает за безопасность и должен выбирать действия, которые уменьшают ущерб для страны.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к войне и миру
</a:t>
            </a:r>
            <a:endParaRPr lang="en-US" sz="221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христианского правителя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перед людьми и Богом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Князь в «Поучении» отвечает не только перед людьми, но и перед Богом. Внутренний суд над собой становится частью правления: мысли о грехе и необходимости исправления сопровождают советы потомкам.
</a:t>
            </a:r>
            <a:endParaRPr lang="en-US" sz="1355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Молитвенный тон и надежда на милость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звучат молитвенные интонации и размышления о покаянии. Правитель надеется на Божью милость и стремится жить так, чтобы его дела могли оправдать доверие, а не только слова.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фрагментов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Фрагменты построены на коротких поучительных фразах, повторах и перечислениях. Это помогает запоминать мысль и быстро понимать, что именно автор считает главным.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много обращений и повелительных форм, а также слов, связанных с верой и нравственностью. Позиция автора звучит прямо и по делу.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создают ритм наставления: одна идея подчеркивается снова, чтобы читатель не пропустил ее смысл. Так формируется ощущение настойчивого разговора, а не сухого рассуждения.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тон и доверительная интонация соединяют опыт князя и уроки для будущих поколений. Князь как будто обращается к детям и читателям одновременно, объясняя, как жить достойно.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заполнена жизнь князя в «Поучении»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ключевые дела правителя — не эпизоды, а регулярная деятельность. Даже там, где речь о суде или заботе о дружине, автор подчеркивает напряжение труда.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распределению видно, что «княжеская жизнь» в тексте — непрерывная работа: движения, принятие решений и ответственность за порядок важнее спокойного бездействия.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детям» Владимира Мономаха (перечень упоминаемых действий во фрагментах; условные значения для наглядности).
</a:t>
            </a:r>
            <a:endParaRPr lang="en-US" sz="73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050" y="1238150"/>
            <a:ext cx="234450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7675" y="1238150"/>
            <a:ext cx="31260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75" y="3001300"/>
            <a:ext cx="312600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137" y="3001300"/>
            <a:ext cx="35167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Автобиография в форме наставления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личные воспоминания и поучение. Благодаря первому лицу текст читается как опыт, который князь отбирает и превращает в правила для будущих поколений.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Политическое размышление о власти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«Поучение» рассматривает власть как ответственность за страну и порядок. В нем заметно, как автор связывает управление с добродетелями и с защитой общих интересов.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урок для читателя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относится к дидактической литературе: он учит нормам поведения через примеры и оценку поступков. Нравственность описана не отвлеченно, а через конкретные обязанности человека.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представлений XI–XII веков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памятник древнерусской культуры, «Поучение» помогает понять, как тогда понимали честь, долг и личную ответственность. Это важно и для изучения языка, и для истории идей.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«Поучение детям» важно для истории литературы
</a:t>
            </a:r>
            <a:endParaRPr lang="en-US" sz="201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произведения с жизнью семиклассника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«Поучении» поднимаются темы, близкие школьнику: дисциплина, ответственность за слова и уважение к людям. Когда автор говорит о порядке и честности, это легко соотнести с правилами в классе и дома.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и практическая сторона: доводить дело до конца, помогать слабым и бережно относиться к тем, кто рядом. Такая установка поддерживает работу в коллективе и формирует привычку трудиться без лени.
</a:t>
            </a:r>
            <a:endParaRPr lang="en-US" sz="108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нравственные идеи Мономаха становятся поступками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из фрагментов: от внутреннего смысла к внешнему поведению
</a:t>
            </a:r>
            <a:endParaRPr lang="en-US" sz="11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адресованы наставления Владимира Мономаха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Наставления охватывают не только семью князя: в тексте выделяются разные группы людей и разные ожидания к их поведению.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Адресат текста шире княжеской семьи: он охватывает правителей, воинов, простых людей и каждого читателя через общие нравственные требования.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детям» Владимира Мономаха (перечень адресатов в тексте).
</a:t>
            </a:r>
            <a:endParaRPr lang="en-US" sz="8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образы и мотивы в фрагментах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образ пути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и движения связан с деятельной ролью князя. Через него автор напоминает: время не должно превращаться в бездействие, а каждый путь требует труда и внимания.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Походы и защита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Поход и защита связаны не со славой, а с охраной земли и мира. Этот мотив показывает, что сила должна служить общему благу и предотвращать бедствия.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и ответственность за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 занимает важное место среди мотивов: он подчеркивает цену справедливого выбора. Правитель отвечает за результат своих действий, а не только за намерения.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и память опыта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 книги и сохранения опыта помогает удержать связь прошлого и будущего. Запоминание уроков становится моральной обязанностью, чтобы поступки были осмысленными.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Идеал, который можно прожить: чему учит «Поучение детям»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«Поучение детям» рисует идеал человека труда: он хранит честь, помогает слабым и отвечает за свои поступки. Для Древней Руси это был образ мудрого князя, а для нас — урок личной дисциплины и уважения.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2026-05-15T07:00:59Z</dcterms:created>
  <dcterms:modified xsi:type="dcterms:W3CDTF">2026-05-15T07:00:59Z</dcterms:modified>
</cp:coreProperties>
</file>