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в литературном тексте: зачем она нужна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делает книгу живой, образной и по-настоящему узнаваемой.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— это слова и обороты из живого разговора и устной традиции. Она помогает сразу почувствовать, кто говорит, откуда он, как относится к людям и к происходящему.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народной речью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обычно строится на простых, коротких фразах. В ней часто есть повторы, обращения и междометия, поэтому она звучит как настоящий разговор.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народной речи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неё характерны разговорный порядок слов, эмоциональные частицы, сравнения и устойчивые выражения. Такие детали делают реплику яркой и легко запоминающейся.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 ней слышны шутка, ирония, ласка или грубоватость. Благодаря этому герой кажется не книжным, а живым человеком со своим характером.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как источник литературного образа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слушали крестьянские беседы, семейные рассказы, песни и сказки. Из них в литературу приходили интонации, бытовые детали и меткие обороты.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слово в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устная речь становилась материалом для образов героев и целых сцен. Она помогала передать атмосферу ярмарки, избы, деревенского праздника и живого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народной речи помогают писателю достигать разных художественных целей.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народной речи работает по-своему: один показывает место, другой — чувство, третий — опыт, четвёртый — живой голос рассказчика.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народной речи в литературе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художественной речью в произведениях русской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Диалектизмы помогают понять, из какого края происходит персонаж. По ним читатель может услышать местный говор даже без специального объяснения автора.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Диалектизмы и их роль в 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заметны у писателей, точно изображавших народную среду, например у Н. В. Гоголя, И. С. Тургенева и М. А. Шолохова.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Диалектизм делает реплику точнее и выразительнее, потому что связывает слово с конкретным местом, бытом и привычным способом говорить.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их должно быть немного: слишком частая диалектная речь может мешать пониманию текста и отвлекать от его 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пословицы и поговорки воспринимаются легче всего и поэтому особенно заметны в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понятнее и короче выражение, тем чаще оно используется для создания народного оттенка речи.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народной речи встречаются чаще
</a:t>
            </a:r>
            <a:endParaRPr lang="en-US" sz="228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художественных текстов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помогает передать неофициальную обстановку, спор, удивление или комический эффект. Оно делает реплику резкой, но при этом остаётся частью литературного текста.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и разговорность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обычно вводит только отдельные слова и выражения, а не грубую брань. Так сохраняются ясность, культура речи и художественная мера.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интонации делают героев естественными. Читатель слышит, что человек говорит свободно, без нарочитости и книжной вычурности.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поговорки и устойчивые формулы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но очень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часто говорит о сложном простыми словами. Она сразу задаёт тон речи и помогает понять, что герой опирается на опыт и народную мудрость. Такие фразы легко запоминаются и звучат убедительно.
</a:t>
            </a:r>
            <a:endParaRPr lang="en-US" sz="1278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работает как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может подвести итог спору, совету или наблюдению. В литературе она делает реплику живой и показывает, как герой оценивает события. Через неё часто раскрываются его привычки и жизненные взгляды.
</a:t>
            </a:r>
            <a:endParaRPr lang="en-US" sz="117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с голосом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странице книги появляются известные пословицы, текст словно соединяется с устной традицией. Фольклорный орнамент и знакомые выражения создают ощущение связи литературы с народной памятью.
</a:t>
            </a:r>
            <a:endParaRPr lang="en-US" sz="12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речь работает в 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живой устной речи к художественному эффекту в литературе.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создаёт впечатление, что историю рассказывает живой человек: с паузами, оценками, шутками и привычными оборотами речи, поэтому текст звучит доверительно и ярко.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и стилизация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Стилизация не копирует устную речь целиком, а выбирает только нужные народные черты. Так автор сохраняет ясность текста и управляет художественным впечатлением.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эти приёмы у Н. С. Лескова и П. П. Бажова: у них сам голос рассказчика становится частью образа и помогает почувствовать народную среду.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у Н. В. Гоголя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серьёзное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соединяет шутку и глубокое наблюдение: смешные реплики помогают увидеть не только комизм ситуации, но и характеры людей, живущих в изображённом мире.
</a:t>
            </a:r>
            <a:endParaRPr lang="en-US" sz="108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разговорность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слышны разговорные интонации, прибаутки и народные оценки. Благодаря этому персонажи говорят естественно, будто читатель сам присутствует при беседе.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колорит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помогает почувствовать украинскую и русскую бытовую среду, местные привычки и атмосферу произведения, где каждая деталь звучит образно и узнаваемо.
</a:t>
            </a:r>
            <a:endParaRPr lang="en-US" sz="103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рассказчика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обороты делают повествование красочным и запоминающимся. Рассказчик у Гоголя будто смотрит на события с улыбкой, но при этом точно передаёт смысл происходящего.
</a:t>
            </a:r>
            <a:endParaRPr lang="en-US" sz="10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народная речь звучит спокойно и естественно. Она помогает передать крестьянский мир без лишней резкости, подчёркивая наблюдательность, сдержанность и достоинство героев.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у И. С. Тургенева и М. А. Шолохова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Шолохова речь персонажей сильнее связана с историческим временем и казачьей средой. В ней слышны твёрдый характер, внутренняя энергия и особый ритм Дона.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писателя используют народные слова и интонации не случайно: через них читатель точнее понимает происхождение персонажей, их образ жизни и отношение к миру.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речь становится не украшением, а важной частью художественной картины. Она помогает увидеть эпоху и место действия так, как их видят сами герои.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не только украшает текст, но и помогает читателю быстрее понять, кто говорит и в какой обстановке происходит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— показать героя и создать атмосферу; остальные эффекты усиливают выразительность и делают текст ближе к живой речи.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авторы используют народную речь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«Народная речь в литературном тексте»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приёмы народной речи и то, как они работают в художественном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выполняют разные задачи: одни делают речь тёплой и образной, другие точно указывают на место действия или усиливают эмоциональный тон.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народной речи и их художественный эффект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и литературным наблюдениям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диалектных и просторечных слов слишком много, читатель может потерять смысл реплики. Тогда внимание уходит не на содержание, а на расшифровку отдельных слов.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чрезмерной стилизации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стилизация особенно мешает школьнику: текст кажется тяжёлым, а персонажи — менее понятными. Художественная речь должна помогать чтению, а не усложнять его без причины.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поэтому обычно соединяют народные особенности с литературной нормой. Такой баланс сохраняет естественность речи и не разрушает ясность произведения.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народная речь используется дозированно, она звучит выразительно и точно. Тогда одна реплика может многое сказать о герое, не перегружая весь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профессия,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словам героя можно догадаться, сколько ему лет, чем он занимается и как привык говорить. Молодой персонаж чаще звучит легче, а человек старшего поколения — спокойнее и основательнее.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характер героя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отношение к собеседнику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показывает и чувства: ласку, раздражение, насмешку, удивление. Даже короткая реплика помогает понять, доброжелателен ли герой, уверен ли он в себе и как относится к другим.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народную речь в произведении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языковой детали в художественном тексте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15640"/>
            <a:ext cx="251700" cy="20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62514"/>
            <a:ext cx="251700" cy="22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62514"/>
            <a:ext cx="251700" cy="2237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в современной литературе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писатели чаще всего вводят народную речь в разговоры персонажей. Так реплики звучат естественно и помогают отличить одного героя от другого без длинных пояснений.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юмористических сценах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обороты особенно хорошо работают там, где нужен комический эффект. Короткая пословица или меткое слово сразу делает сцену живой и понятной.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и деревенских историях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связано с домом, деревней или историей семьи, народная речь помогает сохранить атмосферу памяти, традиции и близости к повседневной жизни.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связь с традицией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новых книгах такие элементы напоминают о живой устной культуре. Они показывают, что язык литературы по-прежнему связан с речью людей и их опытом.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делает литературу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помогает писателю создать характер, атмосферу и исторический колорит. Она связывает книгу с устной традицией и делает текст понятнее, ярче и ближе читателю.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2026-05-22T18:08:16Z</dcterms:created>
  <dcterms:modified xsi:type="dcterms:W3CDTF">2026-05-22T18:08:16Z</dcterms:modified>
</cp:coreProperties>
</file>