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неравенства в 9 классе: основные идеи темы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Неравенства вида ax²+bx+c сравнивают с нулём и подсказывают, какие x дают нужный знак.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квадратных уравнений к решениям на числовой прямой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неравенства изучаются после квадратных уравнений и продолжают тему квадратной функции. Вам пригодятся дискриминант, формулы корней, числовая прямая и интервал. На уроках учатся находить допустимые значения, а не одно число.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неравенство содержит выражение второй степени и один из знаков сравнения: &gt;, &lt;, ≥, ≤. Обычно оно записывается в виде ax²+bx+c ? 0, где a ≠ 0.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называют любое значение x, при котором исходное неравенство становится верным. То есть нужно проверить знак выражения ax²+bx+c относительно нуля для каждого подходящего x.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чаще всего не число, а промежуток или объединение промежутков. Это позволяет показать все x, где неравенство выполняется, и сразу обозначить границы.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называется квадратным неравенством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и знак квадратного выражения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выражение положительно и отрицательно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ax²+bx+c помогает понять знак выражения: точки выше оси Ox дают y &gt; 0, а ниже — y &lt; 0. Там, где график «под осью», выражение отрицательно.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как границы промежутков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графика с осью Ox отвечают корням уравнения ax²+bx+c = 0. Эти корни делят числовую прямую на промежутки: внутри каждого знак не меняется, пока вы не перейдёте через корень.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квадратное неравенство: от вида к ответу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стандартную логику: корни разбивают прямую, дальше выбираем подходящие промежутки.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дискриминант D &lt; 0, у уравнения ax²+bx+c = 0 нет действительных корней. Парабола не пересекает Ox: при a &gt; 0 выражение положительно при любом x, при a &lt; 0 — отрицательно.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алгебры (квадратные уравнения и неравенства)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 &lt; 0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парабола не пересекает ось Ox, и знак выражения не меняется.
</a:t>
            </a:r>
            <a:endParaRPr lang="en-US" sz="269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дискриминант D = 0, квадратное уравнение имеет один действительный корень — двойной. График параболы касается оси Ox в одной точке и не пересекает её.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одного корня и касания оси Ox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нестрогих неравенств (≥ и ≤) такой корень может входить в ответ, если знак неравенства согласуется со значением выражения в этой точке.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строгих неравенств (&gt; и &lt;) точка касания не включается. Поэтому решение строят, учитывая, что в корне выражение равно нулю, а строгий знак это запрещает.
</a:t>
            </a:r>
            <a:endParaRPr lang="en-US" sz="9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309405"/>
            <a:ext cx="4782600" cy="31719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знак зависит от числа корней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связывает коэффициент a и дискриминант D с тем, где знак ax²+bx+c сохраняется, а где меняется при переходе через корни.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Главное: знак меняется только при переходе через действительный корень. При двух корнях появляются внешние и внутренний промежутки, и знак внутри противоположен знаку снаружи.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 знаков для квадратного трёхчлена ax²+bx+c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дискриминанта с видом решения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D &lt; 0, действительных корней нет — решение часто становится всей прямой или пустым множеством. При D &gt; 0 появляются интервалы по разные стороны от корней.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сразу подсказывает, сколько действительных корней будет на Ox, а значит — сколько «кусочков» числовой прямой нужно рассмотреть. Это ускоряет выбор правильных промежутков.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квадратным уравнениям: классификация по D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037" y="1487300"/>
            <a:ext cx="171675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42925"/>
            <a:ext cx="242100" cy="215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3050" y="1473000"/>
            <a:ext cx="20055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и нестрогие неравенства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знаки: &gt; и &lt;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&gt; и &lt; не включают точки, где ax²+bx+c равно нулю. Поэтому корни, найденные из уравнения, в ответ для строгих неравенств не попадают.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Границы: круглые и квадратные скобки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записи ответа используют круглые скобки для исключения границ и квадратные — для включения. Важно аккуратно выбирать тип скобок, особенно когда корни точные числа.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Нестрогие знаки: ≥ и ≤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≥ и ≤ включают корни, если они соответствуют нужному условию. Значит, границы промежутков иногда нужно добавлять, а не исключать.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задают интервалами, а не точками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всегда результат удобнее записывать как промежуток или объединение интервалов. Так видно, для каких x неравенство выполняется, а где оно нарушается.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квадратный трёхчлен можно разложить на множители, задача заметно упрощается. Например, x²−5x+6=(x−2)(x−3). Тогда нули задают точки, где произведение меняет знак.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x−2=0 и x−3=0 дают значения 2 и 3. Их отмечают на числовой прямой, разбивая её на промежутки. На каждом промежутке удобно определить знаки (x−2) и (x−3).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находят знак всего произведения (x−2)(x−3): перемножают знаки множителей. Это позволяет сразу выбрать те промежутки, где выражение удовлетворяет заданному неравенству.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через разложение на множители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особенно хорош, когда коэффициенты невелики и разложение выполняется без формул корней. Он также помогает избежать лишних вычислений и делает ответ через интервалы более наглядным.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квадратного неравенства через множители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шагам: разложение на множители, нахождение нулей, разметка промежутков, выбор подходящих значений и запись ответа интервалами.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знаков для выражения с двумя корнями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Точка-разделитель: когда знак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выражения вида (x−2)(x−5) корни 2 и 5 делят числовую прямую на три промежутка: x&lt;2, 2&lt;x&lt;5, x&gt;5. Знаки множителей меняются при переходе через каждый корень.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получается «чередование» 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положительном старшем коэффициенте произведение положительно вне корней и отрицательно между ними. Если же старший коэффициент отрицательный, картина меняется на противоположную. Так таблица знаков помогает быстро выбрать нужные интервалы.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ответов для одного выражения при разных знаках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выражения x²−4 равны −2 и 2. Строгие неравенства дают только «внутренние» или «внешние» промежутки без граничных точек.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ответа определяется тем, включаем ли мы точки −2 и 2. Для знака &gt;0 берутся внешние промежутки, для &lt;0 — внутренний, а при ≥/≤ добавляются границы.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 примера: x²−4, корни −2 и 2; сравнение для знаков &gt;, &lt;, ≥, ≤.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11097"/>
            <a:ext cx="384600" cy="34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7700" y="1797831"/>
            <a:ext cx="322350" cy="36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0575" y="1797831"/>
            <a:ext cx="322350" cy="36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решения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 и ось Ox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Строится график функции y=ax²+bx+c и отмечается ось Ox. Решением будут те x, при которых график лежит выше или ниже оси, в зависимости от знака неравенства.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«считывают» знак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пересечения с Ox — это корни уравнения ax²+bx+c=0. Между ними знак выражения постоянен, поэтому по рисунку удобно понять, где именно выполняется условие.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 связь с алгеброй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проверить знак выражения: где y&gt;0, там ax²+bx+c&gt;0, и наоборот. После разметки корней легче сопоставить интервалы с соответствующими участками параболы.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и куда направлены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видно, имеет ли уравнение два корня, один корень или не имеет их вовсе. Также заметно, куда направлены ветви параболы, что влияет на выбор промежутков.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7108" y="1231750"/>
            <a:ext cx="4351085" cy="33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квадратных неравенств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показывают: ошибку, причину её возникновения и правильный шаг. Сопоставляйте свой ход решения с таблицей, чтобы не потерять корни, промежутки и нужные границы.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промахов связано с тремя опорами: знак коэффициента a, строгие/нестрогие границы и корректная разметка промежутков. Проверка знака на каждом промежутке снижает вероятность ошибки.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типичных ошибок по алгоритму решения квадратных неравенств: разметка корней и выбор по знаку.
</a:t>
            </a:r>
            <a:endParaRPr lang="en-US" sz="80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731" y="1487300"/>
            <a:ext cx="200288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7487" y="3236075"/>
            <a:ext cx="171675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в школьных задачах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 выражения с переменной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на площадь часто получается квадратное выражение через неизвестную сторону или параметр. Затем условие «больше/меньше» превращается в квадратное неравенство и требует интервалов допустимых значений.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геометрии неравенства помогают находить допустимые размеры фигур: например, чтобы длины образовывали отрезки нужной конфигурации. Решение задаёт диапазон, где условие выполняется.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сравнение величин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движении сравнивают расстояния, времена или скорости. Когда в формулу приходит переменная в квадрате, образуется неравенство второй степени, а решение показывает все подходящие значения параметра.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допустимости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неравенства полезны, когда нужно отсеять «неподходящие» значения. Вместо одного ответа получается множество: интервалы, в которых условие истинно, а вне их — нарушается.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 ответа зависит от дискриминанта и знака a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разных значениях дискриминанта меняется число действительных корней и количество промежутков решения. Знак a определяет, где парабола выше Ox и как ведёт себя выражение.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обобщает случаи: при D&lt;0 действительных корней нет, при D=0 есть один двойной корень, при D&gt;0 появляются два корня и возможны объединения интервалов.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схема по трём случаям дискриминанта D для квадратного неравенства и влиянию знака коэффициента a (школьный курс алгебры).
</a:t>
            </a:r>
            <a:endParaRPr lang="en-US" sz="8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проверки берут контрольное число из каждого найденного промежутка и подставляют его в исходное выражение. Если знак выражения совпадает с условием, промежуток выбран верно.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ответа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корней два, такая проверка особенно помогает различать внутренний и внешние промежутки: легко перепутать направление знака, если отметки на прямой сделаны неаккуратно.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раз проверьте запись ответа: в строгих неравенствах границы не включаются, а в нестрогих — включаются только при нужном знаке. Это предотвращает потерю точек -2 и 2 (или других корней).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по теме «Квадратные неравенства»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неравенства решаются через корни, знаки и промежутки на числовой прямой. Парабола показывает, где выражение положительно, а где отрицательно. Выбирайте способ — дискриминант, таблица знаков, разложение или график — и точно записывайте ответ интервальными множествами.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2026-05-12T04:32:03Z</dcterms:created>
  <dcterms:modified xsi:type="dcterms:W3CDTF">2026-05-12T04:32:03Z</dcterms:modified>
</cp:coreProperties>
</file>