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о богатстве и бедности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1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идиом о деньгах, нужде и статусе — через смысл, контекст и оттенки.
</a:t>
            </a:r>
            <a:endParaRPr lang="en-US" sz="4003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деньги в идиомах важны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встречаются в речи, книгах и новостях: деньги связаны с успехом, риском и статусом, поэтому важны не буквальные слова, а ситуация и интонация.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выражений описывает достаток, свободу действий и высокий уровень жизни. В них деньги становятся признаком возможностей, комфорта и уверенности, иногда — поводом для иронии.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группа показывает нехватку средств, вынужденную экономию и постоянные ограничения. Такие идиомы помогают передать не только бедность, но и напряжение повседневной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обороты, где деньги служат мерилом успеха или неудачи, а человек оценивается через кошелек. Здесь особенно заметны социальные стереотипы и скрытое отношение говорящего.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выражения строятся на крайностях: роскошь, расточительность, беспомощность, риск. Именно контраст делает их выразительными и помогает точнее передать эмоцию.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смыслов темы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образное значение
</a:t>
            </a:r>
            <a:endParaRPr lang="en-US" sz="1787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образ: золото, хлеб, копейка, кошелек или вода. Он подсказывает, о каком жизненном опыте говорит выражение, даже если слова звучат буквально.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учитывают тон высказывания. Один и тот же оборот может быть нейтральным, сочувственным или резким — всё зависит от того, кто и зачем его произносит.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сопоставляют буквальный и переносный смысл. Идиома не описывает предмет, а передает ситуацию, оценку или чувство — например, бедность, щедрость, зависть или иронию.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как избыток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без 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«лежать на деньгах» рисует избыток настолько большой, что деньги будто окружают человека повсюду. Оно подчеркивает не просто достаток, а почти демонстративную обеспеченность.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Роскошь и блеск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«купаться в золоте» связывает богатство с роскошью, блеском и показной щедростью. В речи он часто звучит преувеличенно и даже слегка насмешливо.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преувеличения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идиомы редко используются буквально. Их задача — усилить впечатление, показать, что речь идет о несомненном, почти чрезмерном материальном благополучии.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Расточительность и широкий образ жизни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«Жить на широкую ногу» описывает не отдельную трату, а весь стиль жизни: дорогие привычки, простор в расходах и стремление не считать деньги слишком строго.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полезно сравнивать эти выражения: одно говорит о привычном уровне жизни, другое — о расточительном поведении в конкретной ситуации.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Неразумные траты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«Сорить деньгами» делает акцент именно на легкомысленных тратах. Здесь важна не роскошь как образ жизни, а неосторожное отношение к деньгам и их ценности.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деньги и сомнительная выгода
</a:t>
            </a:r>
            <a:endParaRPr lang="en-US" sz="1781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дохода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«деньги не пахнут» показывает безразличие к происхождению дохода. В ней слышится оправдание выгоды, даже если способ заработка вызывает сомнения или осуждение.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оборота часто несут критический смысл: говорящий не просто сообщает факт, а оценивает моральную сторону заработка и возможные последствия.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«Легкие деньги» обозначают прибыль, полученную без значительных усилий. Такое выражение обычно настораживает, потому что намекает на риск, случайность или нечестность.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богатства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как влияние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идиомы показывают, что деньги дают влияние: возможность помогать, решать, выбирать и задавать правила. Поэтому они описывают и материальную, и социальную силу.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прибыли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«Золотая жила» означает источник постоянной прибыли, который приносит доход снова и снова. Идиома связана не просто с удачей, а с устойчивой финансовой выгодой.
</a:t>
            </a:r>
            <a:endParaRPr lang="en-US" sz="1089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Крез как символ богатства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«щедрый как Крез» опирается на образ легендарно богатого правителя Лидии. Оно подчеркивает не только богатство, но и способность распоряжаться им широко и свободно.
</a:t>
            </a:r>
            <a:endParaRPr lang="en-US" sz="10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9175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 мели» передает состояние крайней нехватки, когда финансовых ресурсов почти не осталось. Образ пришел из морской лексики и связан с судном, севшим на мель.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3832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Скудное существование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«Перебиваться с хлеба на воду» говорит о самой скромной жизни и минимальных возможностях. Здесь подчеркивается не только бедность, но и ежедневное ограничение.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953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сочувствия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идиомы звучат разговорно и обычно вызывают сочувствие. Они помогают мягко описать трудное положение без прямого и жесткого называния бедности.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как крайняя нужда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устойчивых выражений объединяет эту тему.
</a:t>
            </a:r>
            <a:endParaRPr lang="en-US" sz="2478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важно не количество слов, а умение распознавать и объяснять 20 устойчивых выражений.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устойчивых выражений объединяет эту тему.
</a:t>
            </a:r>
            <a:endParaRPr lang="en-US" sz="2478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устойчивых выражений помогает отработать тему экономии, сравнивая бытовые ситуации с образными оборотами.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в теме бедности усиливают чувство уязвимости.
</a:t>
            </a:r>
            <a:endParaRPr lang="en-US" sz="247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особенно понятен старшеклассникам: он передает не просто нехватку денег, а ощущение полной финансовой незащищенности.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предупреждают о ложной видимости.
</a:t>
            </a:r>
            <a:endParaRPr lang="en-US" sz="247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устойчивых выражения учат не верить первому впечатлению: за внешним блеском может скрываться совсем иная реальность.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помогают передавать разный тон без прямого осуждения.
</a:t>
            </a:r>
            <a:endParaRPr lang="en-US" sz="218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оборотов показывает, что оценка денег и богатства может звучать мягко, иронично или почти нейтрально.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оттенка важно различать в разговоре о деньгах.
</a:t>
            </a:r>
            <a:endParaRPr lang="en-US" sz="232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оттенка оценки чаще всего возникают в таких выражениях: насмешка, сочувствие и упрек.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одного контраста особенно заметны в идиомах о богатстве и бедности.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противопоставлений помогает увидеть, что язык быстро превращает материальное положение в социальный знак.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идиому и смысл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примеров показывают, как образ, значение и идиома связываются в одном учебном задании.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сопоставление помогает быстро проверить понимание переносного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достаточно, чтобы проверить понимание идиом по контексту.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трех контекстах нужно подобрать выражение по ситуации: экономия, завышенные ожидания и красивый, но пустой образ.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выражения закрепились в языке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герой может «считать каждую копейку», и читатель сразу понимает не только нехватку денег, но и напряжение в быту. Такие образы хорошо работают в прозе и легко запоминаются.
</a:t>
            </a:r>
            <a:endParaRPr lang="en-US" sz="91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звучит в литературе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газетной заметке фраза «золотая жила» помогает быстро передать идею прибыльного проекта, а «на мели» — показать риск и уязвимость. Короткий оборот экономит место и делает текст выразительнее.
</a:t>
            </a:r>
            <a:endParaRPr lang="en-US" sz="889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любят журналисты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ученики нередко используют «не всё золото, что блестит», когда хотят осторожно предупредить о красивом, но сомнительном предложении. Идиома звучит естественно, потому что опирается на понятный жизненный опыт.
</a:t>
            </a:r>
            <a:endParaRPr lang="en-US" sz="86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в повседневной речи
</a:t>
            </a:r>
            <a:endParaRPr lang="en-US" sz="13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себя: умеете ли вы узнавать идиому, объяснять ее смысл, чувствовать тон и уместно употреблять выражение в контексте.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самопроверка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2026-07-25T21:15:30Z</dcterms:created>
  <dcterms:modified xsi:type="dcterms:W3CDTF">2026-07-25T21:15:30Z</dcterms:modified>
</cp:coreProperties>
</file>