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 месяцев» С. Я. Маршака: как появилась известная пьеса-сказка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Пьеса-сказка Маршака выросла из народного сюжета: зимнее волшебство и нравственные уроки в одном театральном действии.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С. Я. Маршак и почему он писал для детей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(1887–1964) был поэтом, драматургом и переводчиком. Он писал для детей, потому что ценил понятный сюжет, живой диалог и ярких героев. «Двенадцать месяцев» стало одной из самых узнаваемых пьес для чтения и постановок.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сюжет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пьесы лежит европейский фольклорный мотив: зимой девочка ищет подснежники. Подобные истории встречались в разных странах и часто строились вокруг необычного задания и волшебной помощи.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и чудо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вариантах главной героине помогают волшебные силы или таинственные помощники. Это превращает трудное задание в проверку характера: хватит ли доброты и терпения, чтобы идти до конца.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проверка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сохраняет сказочную основу, но делает историю более сценичной и понятной. В его версии труд и настойчивость звучат сильнее: успех приходит не к капризам, а к делу и заботе о других.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Наказание за жадность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заметна нравственная логика народной сказки: жадность и грубость ведут к плохим последствиям. Поэтому история превращается в поучительную сцену, где доброта неизменно получает поддержку.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как основа сюжета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создавалась пьеса-сказка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создания и распространения «Двенадцати месяцев» помогает увидеть, почему произведение звучало особенно вовремя: в период войны и после него.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возникло в трудное время и поддерживало читателей надеждой на добро и справедливость.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материалы о С. Я. Маршаке и издания пьесы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создавалась во время Великой Отечественной войны, когда многим нужны были светлые истории. Зимний лес, костёр и встречи у огня дают ощущение тепла на фоне холода и угроз.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победе доброты над жадностью и капризом. Такая нравственная формула воспринималась не как отвлечённая сказка: она поддерживала веру в лучшее у детей и взрослых.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сказка имела не только литературную ценность. Она работала как нравственный ориентир: напоминала, что справедливость возможна, а добрые поступки всегда имеют смысл.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военное время важно для понимания пьесы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народный сюжет превращается в пьесу-сказку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авторской переработки: от сказочного мотива — к сценическому действию
</a:t>
            </a:r>
            <a:endParaRPr lang="en-US" sz="25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природа и круг месяцев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пьесе показан через зрительные детали: снег, холод, ночную тишину и свет, который держит круг двенадцати месяцев. Благодаря этому волшебство кажется «живым» и наглядным.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среди холода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и фигуры месяцев создают контраст: суровая зима окружает героев, но помощь рождает ощущение тепла и безопасности. Так атмосфера сказки удерживает внимание и усиливает впечатление чуда.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зимнего леса и костра
</a:t>
            </a:r>
            <a:endParaRPr lang="en-US" sz="28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пьесы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— добрая, терпеливая и трудолюбивая девочка. Она не действует из расчёта, а выбирает честность и спокойствие даже тогда, когда обстоятельства складываются несправедливо.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Мачеха показана жадной и жестокой. Её решения связаны только с личной выгодой, поэтому она ставит чужого ребёнка в опасное положение и не думает о последствиях.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— капризная и неумелая в делах по-настоящему важных. Она требует невозможного, уверенная, что желания достаточно, и не замечает, как её просьбы вредят другим.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Профессор стремится соблюдать порядок и правила, старается действовать рассудительно. Двенадцать месяцев выступают как волшебные силы природы, которые поддерживают тех, кто сохраняет доброту.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темы работают вместе: добро и труд открывают путь к справедливому финалу, а жадность разрушает надежду на лучшее.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главные смыслы сосредоточены вокруг доброты, труда и справедливости: именно они определяют действия героев.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пьесы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смысловых приоритетов (без количественных измерений)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простыми и звучными стихами. Мелодика речи помогает удерживать внимание, а короткие реплики делают диалог живым, как в настоящем театре.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много сцен, построенных на повторяющихся ходах и смене настроений. Поэтому её легко читать по ролям: каждый участник сразу понимает, когда вступать и что передавать голосом.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Маршака ясный и запоминающийся, а ритм поддерживает характеры персонажей. Именно поэтому произведение удобно для урока литературы и для небольших классных сценок.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 и её удобство для чтения в классе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0569" y="2043977"/>
            <a:ext cx="4036794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и пьеса Маршака: в чём разница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один и тот же сказочный сюжет меняется при переходе от фольклора к литературной пьесе: уменьшается «условность» персонажей, появляется сценичность и более чётко звучит нравственный смысл.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не пересказывает буквально: он строит из народного сюжета пьесу, удобную для чтения по ролям и постановки, усиливая нравственный акцент на трудолюбии и справедливости.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народных сказок и авторской драматургии С. Я. Маршака.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Пышность без содержания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показана очень юной и уверенной, что желания важнее обстоятельств. Её наряды и разговоры создают комический эффект: она как будто играет роль власти, но не понимает, что власть требует ответственности. Смех здесь рождается из несоответствия образа и ума.
</a:t>
            </a:r>
            <a:endParaRPr lang="en-US" sz="1157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вместо дела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легко отдаёт распоряжения, не думая о цене для других. Когда условия меняются, королева не учится и не исправляет ошибок — она настаивает, будто мир обязан подчиняться. Поэтому образ одновременно смешной и осуждённый: капризность остаётся без оправдания.
</a:t>
            </a:r>
            <a:endParaRPr lang="en-US" sz="1157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Королева как смешной и сатирический образ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— нравственный центр пьесы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Падчерица говорит сдержанно, но её поступки ясны: она трудится, помогает и старается оставаться доброй даже в несправедливости. Её спокойствие подчёркивает, что силой здесь становится не голос, а характер.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спорит из уязвлённой гордости и не хвастается перед другими. В трудных моментах Падчерица терпит без злобы, не отвечает жестокостью на жестокость. Так автор противопоставляет вежливость жадности.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неё особенно заметна мысль о заслуженной награде: добро не теряется в мире, а получает отклик. В результате читатель понимает, что честность и трудолюбие ценнее капризов и лени, и именно они ведут к справедливости.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пьесы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волшебства и нравственной оценки поступков (последовательность событий пьесы).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не только события, но и реплики: они дают актёрам возможность сразу раскрывать характеры.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— ясный конфликт, запоминающиеся образы и удобство для сценического действия — объясняют, почему дети быстро включаются в чтение и инсценировки.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стала популярной у школьников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относительные показатели на основе описанных качеств произведения (без привязки к конкретным опросам).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после создания (1940-е)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стал известным благодаря понятному смыслу, юмору и чёткому противопоставлению добра и зла. Его активно включали в детский круг чтения и обсуждений.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Пьесу ценили за ясные роли и динамичные сцены. Ученикам было проще разбирать характеры по репликам и легче пересказывать содержание по эпизодам.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постановки и экранизации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интерес усилили экранизации и обновлённые театральные прочтения. Сюжет снова становился «встречей со сказкой» для новых поколений школьников.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Утренники и школьные постановки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 месяцев» часто ставили во время праздников: спектакль поддерживал праздничное настроение и давал возможность проявить себя в сценическом действии.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пьеса вошла в школьное чтение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057" y="1898588"/>
            <a:ext cx="603411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779" y="1889063"/>
            <a:ext cx="611746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чудо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новогодней ночи в пьесе ощущается зимнее ожидание. Снег, холод и лес создают атмосферу сказки, где события подчиняются волшебным законам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как тёплый центр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собирает людей и делает холодный лес близким и безопасным. Он символизирует помощь: рядом с теплом легче совершать добрые поступки и принимать важные решения.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месяцев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связано с кругом времён: один месяц сменяет другой, и этим объясняется происходящее. Такая «смена» близка детскому восприятию праздничных перемен.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награды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настроение поддерживает мысль о подарке за хорошие дела. В финале становится видно, что добро приносит результат, а капризы не остаются без последствий.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пьесы с зимними и новогодними традициями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пьесы с зимними и новогодними традициями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068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создании пьесы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соберём ключевые сведения о произведении: автор, жанр, основа сюжета, идея и главные художественные особенности.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фольклорную основу и авторское мастерство драматурга: стихотворная форма и сценичность помогают яснее донести нравственные уроки.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1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справочные материалы о С. Я. Маршаке и тексте пьесы «Двенадцать месяцев».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изучают в 5 классе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помогает понять, как из народной сказки появляется литературное произведение. Ученик видит, что меняются форма, герои и выразительные средства, но сохраняется общий смысл.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понятные школьникам персонажи и ясный конфликт: добро сталкивается с жадностью и капризом. Наблюдая за поступками, дети учатся замечать, как решения героев влияют на итог.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внимательность к нравственной стороне событий. Оно показывает, что честность и труд ценятся больше, чем попытки «получить всё сразу» и безответственно требовать невозможного.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сохраняется потому, что главная мысль проста и понятна: добрые поступки не исчезают бесследно. Благодаря этому текст остаётся интересным детям разных поколений.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народная сказка стала литературной классикой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создал не простой пересказ, а самостоятельную пьесу-сказку с яркими характерами, стихами и сценическим действием. Военное время усилило тему надежды и веры в справедливость, поэтому «Двенадцать месяцев» стало классикой детской литературы.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2026-05-12T23:05:53Z</dcterms:created>
  <dcterms:modified xsi:type="dcterms:W3CDTF">2026-05-12T23:05:53Z</dcterms:modified>
</cp:coreProperties>
</file>