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0525" y="342150"/>
            <a:ext cx="37719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0525" y="2046219"/>
            <a:ext cx="60864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образование глаголов с помощью приставки c- в русском языке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приставка c-, её функции и роль в русском словообразовании.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приставки c- в русском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возникла в древнеславянском языке, отражая завершённость и направление действия. Её значение эволюционировало, перейдя из старославянских текстов в современный русский язык, сохраняя богатство смыслов.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Морфемные особенности глаголов с приставкой c-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 приставкой c- включают три основных морфемы: приставку c-, корень и окончание или суффиксы, причём приставка всегда стоит непосредственно перед корнем.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«сделать» приставка – c-, корень – дел, суффикс – а, окончание – ть, что позволяет чётко различать их функции и структуру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разбор помогает понять взаимодействие частей слова и объясняет, как приставка c- модифицирует значение исходного глагола.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Завершённость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часто выражает завершённость действия, например, «сделать» означает довести процесс до конца. Это подчёркивает итоговое состояние или результат.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и совместность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завершённости, c- обозначает направление действия вниз или удаление, как в «спустить» и «сбросить», а также совместное действие, например, «сотрудничать».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приставки c-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модели образования глаголов с приставкой c-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распространённая модель – образование совершенного вида через добавление приставки c- к несовершенному глаголу, усиливая значение завершённости.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случаев изменяется не только приставка, но и корень слова, что демонстрирует сложность словообразовательных процессов, например «читать» – «считать».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приставка указывает на начало действия или его завершение, как в глаголе «срывать», подчёркивая начало действия, переходящего в новое состояние.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отражают многообразие функций приставки c- в глагольном образовании и серьёзное влияние на аспектуальную структуру слова.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в глаголе «сдвинуть» подчёркивает перемещение объекта с исходного места, выразительно демонстрируя процесс удаления или смены положения. Это усиливает смысл действия.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 отделение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«собрать» приставка c- указывает на объединение элементов в одно целое, подчёркивая достижение результата, переходя от действия к завершённому состоянию.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 результат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«сбросить» отражает перевод объекта в новое состояние, например, падение или удаление. Приставка с- позволяет обозначить полный переход и итог.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состояния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значения приставки c-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старославянском языке приставка c- преимущественно означала пространственное удаление и завершённость действия, что служило основой для современного использования.
</a:t>
            </a:r>
            <a:endParaRPr lang="en-US" sz="790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значения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русская грамматика расширила функции приставки, включив начало действия и коллективное участие, отражая развитие языка и новые коммуникативные задачи.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функций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приставка c- сочетает множество значений — от направления до аспектуальности, сохраняя при этом связь с историческим корнем и адаптируясь к современным условиям.
</a:t>
            </a:r>
            <a:endParaRPr lang="en-US" sz="810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образ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значения приставки c-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глаголов с приставкой c- и их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«Сделать» — выражает завершённость действия, демонстрируя итоговую фазу процесса.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«Спросить» — показывает направленность действия на другого человека, обозначая инициирование коммуникации.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«Связать» — указывает на результат объединения элементов в одно целое, подчёркивая итог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«Сбежать» — подчёркивает движение откуда-либо, фиксируя направление и завершённость действия.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приставки c- и суффиксов многие глаголы образуются от существительных. Например, «дело» становится «сделать», что подчёркивает действие, связанное с выполнением задачи.
</a:t>
            </a:r>
            <a:endParaRPr lang="en-US" sz="952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существительных к глаголам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как «сжарить» формируются из прилагательных, в данном случае «жаркий», с помощью приставки и суффиксов, указывая на процесс, связанный с качеством.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прилагательных к глаголам
</a:t>
            </a:r>
            <a:endParaRPr lang="en-US" sz="1226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демонстрирует последовательное добавление морфем — основа, приставка и суффикс — приводящее к новому глаголу с изменённым значением и грамматической категорией.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Морфологическая цепочка образования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глаголов с c- от существительных и прилагательных
</a:t>
            </a:r>
            <a:endParaRPr lang="en-US" sz="3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употребления глаголов с c-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частотность ключевых глаголов с приставкой c- в основных стилях русского языка.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употреблении подчёркивают специфику функционального стиля и коммуникативные задачи.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корпус русского языка,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Перфективные пары: роль c- в несовершенной/совершенной видах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служит главным способом образования совершенного вида глаголов, придавая смысл завершённости действия по сравнению с исходным несовершенным глаголом.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пары вроде «писать» — «списать» или «делать» — «сделать» сохраняют базовое значение, изменяя только аспект, что важно для передачи временных и смысловых нюансов.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позволяет выразить различие между процессом и результатом, что делает использование приставки c- ключевым в освоении аспектуальной системы русского языка.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С- как показатель направления: пространственные глаголы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пространственных глаголах приставка c- указывает преимущественно на движение вниз или удаление с высоты, например, в словах «сходить», «слететь» и «спуститься», подчёркивая конечную точку пути.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глаголы часто описывают перемещение от более высокого уровня к низшему, отражая конкретные ориентационные отношения в пространстве и позволяя точно выражать пространственные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глаголы с приставкой c- и их значения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глаголы с приставкой c-, значения и примеры употребления в предложениях, демонстрирующие результативность и направленность 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придаёт значению глагола завершённость, результативность или направление действия.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школьных грамматик русского языка.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приставок c-, с-, со-: морфологические нюансы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приставки зависит от фонетических условий: c- используется перед глухими согласными для удобства произношения, например, в слове «сказать».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с- ставится перед звонкими согласными, как в слове «сделать», что облегчает слоговую структуру и гармонирует с корнем.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Со- применяется перед несколькими согласными, чтобы сохранить плавность и благозвучие, как в «совместить», при этом смысловые различия отсутствуют.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языках приставка c- выполняет аналогичные функции, особенно в образовании совершенного вида глаголов. Она отражает общие исторические корни и стремление передачать завершённость действия.
</a:t>
            </a:r>
            <a:endParaRPr lang="en-US" sz="686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приставок в русском, украинском и белорусском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Украинские и белорусские глаголы «сказати» и «сказаць» совпадают по значению с русским «сказать», что подчёркивает единство славянской языковой традиции в использовании приставок.
</a:t>
            </a:r>
            <a:endParaRPr lang="en-US" sz="79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параллелей в глагольных формах
</a:t>
            </a:r>
            <a:endParaRPr lang="en-US" sz="841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приставка восходит к древнеславянским корням, где ее функция была глубоко закреплена, что помогло сформировать схожие морфологические и семантические модели во всех славянских языках.
</a:t>
            </a:r>
            <a:endParaRPr lang="en-US" sz="74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славянское происхождение приставки c-
</a:t>
            </a:r>
            <a:endParaRPr lang="en-US" sz="773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Межъязыковое сравнение: славянские языки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значения глагола при добавлении c-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часто придаёт глаголу значение завершённости, подчёркивая достижение результата, например, «бежать» превращается в «сбежать» — движение заканчивается.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может менять направление действия, открывая новые значения — как в «гореть» и «сгореть», где происходит полное уничтожение вследствие горения.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c- способно подчеркнуть изменение состояния объекта или субъекта, указывая на переход в новое качество или положение.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приставка влияет не только на вид, но и на семантическую наполненность, обогащая выразительные возможности языка.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изучающие русский язык смешивают приставки c- и с-, не учитывая фонетические правила использования, что приводит к ошибкам в произношении и написании слов.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приставками c- и с-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 — добавление приставки в неправильное место или к неподходящему корню, что нарушает смысл слова и грамматическую корректность форм.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присоединение приставки к корню
</a:t>
            </a:r>
            <a:endParaRPr lang="en-US" sz="132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Недопонимание роли приставки c- как маркера совершенного вида вызывает трудности в правильном употреблении глаголов, особенно при выборе между совершенным и несовершенным видом.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восприятии аспектуальности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трудности при употреблении c- у изучающих русский
</a:t>
            </a:r>
            <a:endParaRPr lang="en-US" sz="31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тенденции: сокращения и новые слова с с-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русский язык активно обогащается новыми словами с приставкой c-, особенно в интернет-сленге, где возникают формы вроде «свайпнуть» и «сгенерировать».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традиционные глаголы с c- постепенно теряют популярность, что отражает естественный процесс динамики и обновления лексикона.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остаётся востребованным средством словообразования, адаптируясь к потребностям современного общения и новым сферам использования языка.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часто появляются глаголы с c-, приобретающие шутливый или ироничный оттенок, например, «срулить» — быстро уйти из ситуации, подчёркивая неформальность контекста.
</a:t>
            </a:r>
            <a:endParaRPr lang="en-US" sz="77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Ироничные значения глаголов с c-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позволяет выразить эмоциональную окраску и создаёт эффект лёгкости в общении, что заметно в таких словах, как «склеить» — попытаться познакомиться.
</a:t>
            </a:r>
            <a:endParaRPr lang="en-US" sz="816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разговорных форм с неожиданным смыслом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Мем-комиксы активно используют данные формы, демонстрируя связь лексики с современными культурными и цифровыми феноменами в русском языке.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Визуальное сопровождение — мемы и комиксы
</a:t>
            </a:r>
            <a:endParaRPr lang="en-US" sz="7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приставки c- в иронических и разговорных выражениях
</a:t>
            </a:r>
            <a:endParaRPr lang="en-US" sz="314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приставки c- в русском языке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c- является фундаментальной морфемой русского языка, обеспечивающей разнообразие значений и форм совершенного вида, отражая исторические традиции и современные языковые процессы.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2026-05-07T17:49:51Z</dcterms:created>
  <dcterms:modified xsi:type="dcterms:W3CDTF">2026-05-07T17:49:51Z</dcterms:modified>
</cp:coreProperties>
</file>