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2240434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XIX веке: от самостоятельных государств к колониальному разделу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Африки от независимости к колониальному разделу.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уже имел сильные государства, торговые города и давние связи с Европой, Азией и арабским миром. Внутренние области управлялись местными правителями, а побережье было включено в международную торговлю.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начале XIX века: не пустая карта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регионы Африки и их политические особенности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заметно влияние Османской империи, а Египет постепенно превращался в самостоятельный центр силы. Его правители стремились укрепить армию, управление и контроль над торговыми путями.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102077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регионе существовали крупные государства и разветвленные торговые связи, соединявшие сахарские маршруты с побережьем Атлантики. Власть правителей часто опиралась на армию, дань и контроль рынков.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845380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важную роль играли Эфиопия и прибрежная торговля через Индийский океан. Через порты шли товары, а внутренние районы сохраняли самостоятельность под властью местных правителей.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588684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усиливалось продвижение буров и британцев, что приводило к спорам за землю, пастбища и полезные ресурсы. Это делало регион зоной постоянных столкновений.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7331986" y="1919627"/>
            <a:ext cx="1425059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не была единым пространством: где-то существовали сильные государства, а где-то — множество небольших владений. Политическая карта континента менялась по-разному в каждом 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влияло на Африку в XIX веке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изменения влияли не только европейцы: африканские правители тоже вели войны, создавали государства и боролись за торговые пути.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фактором стало внешнее вмешательство, но внутренние конфликты тоже заметно ускоряли перемены на континенте.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Африки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Работорговля и ее постепенный спад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прибыли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половине XIX века торговля рабами оставалась очень выгодной на западном побережье Африки. Она приносила доход портам, посредникам и владельцам кораблей.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запретила работорговлю в 1807 году и начала преследовать суда, перевозившие рабов. Однако запрет не сразу остановил незаконные перевозки.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Африки были насильно увезены миллионы людей. Многие районы потеряли население, ремесленников и воинов, а хозяйство и семьи оказались ослаблены на долгие годы.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спад работорговли не означал спокойствия: на смену ей пришли другие формы эксплуатации и контроля, связанные уже с колониальным господством.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272641"/>
            <a:ext cx="3848986" cy="166978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Африки в XIX веке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африканских государств в XIX веке сохраняли самостоятельность, реформировали управление и контролировали важные торговые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век колониального давления на континенте сохранялись сильные центры власти и разные пути политического развития.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Африке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экспедиции, карты и отчеты постепенно превращались в захват территорий.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Африки как путь к колонизации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Африки и их маршруты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Ливингстон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Исследовал Южную и Центральную Африку, район Замбези и водопад Виктория. Его путешествия помогли европейцам лучше представить внутренние области континента.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Мортон Стэнли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Прошел через Центральную Африку и прославился подробными картами и крупными экспедициями. Его отчеты сделали многие районы Африки более известными в Европе.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Ричард Бертон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Путешествовал по Восточной Африке и участвовал в поисках истоков Нила. Его наблюдения стали частью европейских представлений о внутренних районах континента.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Спик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Тоже искал истоки Нила и вел записи о природе и народах Восточной Африки. Такие сведения расширяли знания, но одновременно усиливали колониальный интерес.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рос колониальный захват Африки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1880 года европейцы удерживали в основном побережье и отдельные пункты, но затем продвижение стало стремительным и охватило внутренние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резкий скачок пришелся на 1880–1890-е годы, когда раздел Африки почти завершился.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 по разделу Африки, XIX век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Берлинская конференция 1884–1885 годов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договорились о порядке захвата территорий и торговли в Африке. Это сделало колониальный раздел более организованным, но не более справедливым.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введен принцип «эффективной оккупации»: земля считалась захваченной только тогда, когда колония действительно управлялась и охранялась государством, а не была просто заявлена на карте.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голоса Африки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правители в переговорах не участвовали. Границы проводили без учета народов, языков и старых связей, что позже вызвало новые конфликты.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7043" y="1587736"/>
            <a:ext cx="3529916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державы и их владения в Африке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крупные европейские державы поделили между собой большую часть Африки, стремясь к портам, сырью и торговым путям.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выбирали прежде всего стратегические и богатые ресурсами территории; контроль над побережьем помогал быстро подчинять внутренние районы.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разделе Африки в XIX веке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африканских народов колониальному захвату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Адуа
</a:t>
            </a:r>
            <a:pPr algn="l" indent="0" marL="0">
              <a:lnSpc>
                <a:spcPct val="100000"/>
              </a:lnSpc>
              <a:buNone/>
            </a:pPr>
            <a:r>
              <a:rPr lang="en-US" sz="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Эфиопия сумела остановить итальянское наступление в 1896 году. Победа при Адуа стала редким примером, когда африканское государство сохранило независимость в борьбе с европейской державой.
</a:t>
            </a:r>
            <a:endParaRPr lang="en-US" sz="1091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зулусов и ашанти
</a:t>
            </a:r>
            <a:pPr algn="l" indent="0" marL="0">
              <a:lnSpc>
                <a:spcPct val="100000"/>
              </a:lnSpc>
              <a:buNone/>
            </a:pPr>
            <a:r>
              <a:rPr lang="en-US" sz="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Зулусы в Южной Африке и ашанти в Западной Африке не раз вели вооруженную борьбу против захватчиков. Их сопротивление показывало, что местные государства имели собственную силу и военную организацию.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гереро
</a:t>
            </a:r>
            <a:pPr algn="l" indent="0" marL="0">
              <a:lnSpc>
                <a:spcPct val="100000"/>
              </a:lnSpc>
              <a:buNone/>
            </a:pPr>
            <a:r>
              <a:rPr lang="en-US" sz="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юго-западной Африки, включая гереро, выступали против германского господства и потери земель. Борьба была тяжелой, потому что колонизаторы имели оружие, войска и поддержку метрополий.
</a:t>
            </a:r>
            <a:endParaRPr lang="en-US" sz="1146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борьба не всегда помогала
</a:t>
            </a:r>
            <a:pPr algn="l" indent="0" marL="0">
              <a:lnSpc>
                <a:spcPct val="100000"/>
              </a:lnSpc>
              <a:buNone/>
            </a:pPr>
            <a:r>
              <a:rPr lang="en-US" sz="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замедляло захват территорий, но не всегда могло его остановить. Европейские державы использовали более сильное вооружение, договоры и разобщенность местных сил, чтобы закрепиться на континенте.
</a:t>
            </a:r>
            <a:endParaRPr lang="en-US" sz="9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 Суэцкий канал: ключ к пути в Азию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Канал, который сократил мир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Суэцкого канала в 1869 году резко сократило путь из Европы в Индию и страны Азии. Теперь кораблям не нужно было обходить Африку вокруг мыса Доброй Надежды, а Египет стал ключевой точкой мировой торговли.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контроль над Египтом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Великобритании канал имел огромное значение не только для торговли, но и для военных перевозок. Поэтому в 1882 году англичане установили фактический контроль над Египтом, превратив его в зависимую территорию с важнейшим стратегическим значением.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колониальной Африки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власти направляли доходы в метрополии, а местные предприятия развивались медленно и зависели от нужд добычи и экспорта.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сырье и транспорт для его вывоза; экономика колоний была устроена так, чтобы приносить прибыль Европе.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обобщения по колониальной экономике Африки, XIX век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Африка: торговля, ислам и реформы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4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Западной Африке продолжали продавать колу, золото, орехи и ткани. Торговля связывала внутренние районы с прибрежными городами, а затем и с европейскими рынками через Атлантику.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ислама
</a:t>
            </a:r>
            <a:pPr algn="l" indent="0" marL="0">
              <a:lnSpc>
                <a:spcPct val="100000"/>
              </a:lnSpc>
              <a:buNone/>
            </a:pPr>
            <a:r>
              <a:rPr lang="en-US" sz="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влиял не только на веру, но и на власть, право и образование. В мусульманских государствах усиливалась письменная культура, а религиозные лидеры нередко участвовали в управлении.
</a:t>
            </a:r>
            <a:endParaRPr lang="en-US" sz="1073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Сокото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Сокото стало одним из самых заметных центров исламской политической власти в регионе. Его правители опирались на религиозные реформы и на сеть связей между разными территориями.
</a:t>
            </a:r>
            <a:endParaRPr lang="en-US" sz="1155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вглубь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торговые маршруты уходили дальше от побережья во внутренние районы. Это усиливало значение караванных путей и городов, где встречались африканские и европейские купцы.
</a:t>
            </a:r>
            <a:endParaRPr lang="en-US" sz="10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быту и труде под влиянием колониальной администрации в XIX веке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жизнь людей под колониальным управлением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0069" y="3207624"/>
            <a:ext cx="3637670" cy="1325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Африка: золото, алмазы и войны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Открытия, изменившие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в Кимберли в 1867 году и золото на Витватерсранде в 1886 году резко усилили интерес европейцев. Южная Африка стала одним из главных центров добычи полезных ископаемых.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землю и 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экспансия встретила сопротивление буров, которые стремились сохранить свои земли и политическое влияние. Из-за этого в регионе развернулись англо-бурские войны, затронувшие и население, и хозяйство.
</a:t>
            </a:r>
            <a:endParaRPr lang="en-US" sz="1296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шахты, железные дороги и порты сделали Южную Африку важной частью мировой экономики. Добыча сырья и транспортные сети быстро изменили жизнь региона и усилили колониальное давление.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19814"/>
            <a:ext cx="3848986" cy="197543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 религиозные изменения XIX 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частях Африки культурные перемены шли по-разному: где-то усиливалось влияние миссионеров, а где-то общества сохраняли свои традиции и верования.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влияние было заметным, но не одинаковым; многие африканцы использовали новые школы и письменность для собственных целей.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религиозных и культурных процессах в Африке XIX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стал переломным для Африки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оставалась континентом многих самостоятельных государств и торговых центров. Европейское влияние было заметно прежде всего на побережье, а внутренние районы в основном контролировали местные правители.
</a:t>
            </a:r>
            <a:endParaRPr lang="en-US" sz="1328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усилили экспедиции, договоры и военное давление. Начался быстрый колониальный раздел, который изменил границы, торговлю и систему власти почти по всей Африке.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континента оказалась под колониальным господством, но сопротивление не исчезло. Эфиопия сохранила независимость, а во многих районах африканцы приспосабливались к новым условиям.
</a:t>
            </a:r>
            <a:endParaRPr lang="en-US" sz="13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в XIX веке: век потерь и 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изменил Африку глубоко и надолго: старые государства потеряли свободу, но народы континента продолжали бороться, сохранять культуру и приспосабливаться к новым условиям.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2026-06-01T05:41:14Z</dcterms:created>
  <dcterms:modified xsi:type="dcterms:W3CDTF">2026-06-01T05:41:14Z</dcterms:modified>
</cp:coreProperties>
</file>