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Октавиан Август: Обзор и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император Рима: начало эпохи стабильности и реформ.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перед Октавианом: время перемен и борьбы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Октавиана в Риме шли гражданские войны, власть переходила к разным лидерам. Народ жаждал стабилизации и нового правителя, способного восстановить порядок и мир.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путь к власти Октавиана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влиятельной семье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Октавиан родился в 63 году до н.э. в аристократическом окружении Рима. Его семья имела тесные связи с Юлиями, что задало основу для будущих свершений.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 Юлия Цезаря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Цезаря Октавиан стал его приёмным сыном и главным наследником, что дало ему законное право претендовать на власть в Риме.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Октавиан обучался литературе, ораторскому искусству и праву. Это помогло ему развить умение влиять на людей и управлять государством.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 и борьба за власть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триумвират объединил Октавиана, Марка Антония и Марка Лепида для борьбы с убийцами Цезаря. Вместе они одержали победу при Филиппах.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альянс быстро распался: соперничество между триумвирами привело к новым конфликтам и борьбе за единоличное 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Акциуме: решающее сражение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морского сражения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 году до н.э. при Акциуме флот Октавиана разгромил войска Марка Антония и Клеопатры, сменив ход истории Рима.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победы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Антоний и Клеопатра покончили с собой, а Египет вошёл в состав Римской империи, что закрепило власть Октавиана.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нового правления: принципат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году до н.э. Октавиан отрёкся от абсолютной власти, получив титул «Август» и сохранив видимость республиканских институтов.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 вся власть сосредоточилась в руках императора, что положило начало новой системе — принципату, где император руководит страной.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стал символом законной передачи и сдержанного использования власти, устанавливая пример для последующих правителей.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формально сохранились сенат и собрания, реальная власть сосредоточилась в руках Августа.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Властные институты в системе принципата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Установленная система укрепила позиции императора, сохраняя видимость республиканских традиций.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управления империей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должности префектов, ответственных за финансы, судебную систему и поддержание порядка в городах.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жёсткий контроль за налоговыми сборами, что повысило доходы и ликвидировало коррупцию на местах.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разделена на императорские и сенатские провинции для более эффективного контроля и сбора налогов.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бюрократия, обеспечившая стабильное управление и своевременное исполнение административных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при Августе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укрепил денежную систему, введя стабильные монеты и унифицировав налоговую политику, что сприяло экономической стабильности.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инвестировало в дороги, рынки и акведуки, повышая уровень торговли и качества жизни в городах и провинциях.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Августа помогла снизить инфляцию, улучшая материальное положение населения и стимулируя экономический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армия Августа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профессиональные легионы с долгосрочным контрактом службы, что повысило эффективность и дисциплину войск.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Отменены частные армии знати, армия подчинена напрямую императору — гарантия лояльности и контроля.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Учреждён военный фонд для обеспечения ветеранов, что стимулировало службу и дисциплину солдат.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учения и строгий контроль способствовали высокой боеспособности и поддержанию порядка в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инфраструктура при Августе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сети дорог Рима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Августе было построено более 76 000 километров дорог, которые связали все уголки империи. Эти дороги обеспечили быструю транспортировку войск и товаров, способствовали экономическому росту и укреплению власти.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городской безопасности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учредил пожарные части и городскую охрану для предотвращения пожаров и борьбы с преступностью. Эти меры значительно повысили безопасность и комфорт жизни в городе.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Монументальное строительство в Риме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столицы включала возведение форумов, амфитеатров, храмов и акведуков. Обновление фасадов с кирпича на мрамор придало городу величие и подчеркнуло новый статус империи.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Эпоха Августа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расцвет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Августе творили великие поэты: Вергилий, автор эпической поэмы «Энеида», а также Гораций и Овидий. Их произведения прославляли римские идеалы и поддерживали императорскую власть.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архитектуры и скульптуры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эпохи Августа вобрала в себя традиции и новые идеи, создавая вдохновляющие храмы и дворцы. Скульптура отражала идеализированный образ императора и римской мощи.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художников и традиций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активно поддерживал искусство и возрождение древних римских традиций. Организовывались религиозные праздники и общественные торжества, укреплявшие духовное единство населения.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реформы и культ личности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восстановил древние религиозные культы и воздвиг новые храмы, например храм Марса Мстителя, укрепляя связь империи с богами и традициями предков.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Августа объединил государственную религию и власть, усилив доверие к императору и стабилизировав общественный порядок в эпоху перемен.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официальное почитание себя как «отца Отечества», что создало религиозную основу для его политического авторитета среди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Пакс Романа: Начало эпохи римского мира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 н.э.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Пакс Романа с установлением власти Августа, что ознаменовало уменьшение гражданских войн и укрепление мирного порядка в империи.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II века н.э.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стабильности продолжался почти два столетия, что способствовало развитию городов, искусства и высокой жизни для большинства жителей.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век н.э.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безопасные путешествия обеспечили экономическое процветание и культурный обмен между регионами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наследование власти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Октавиана, Атия, была близкой родственницей Юлия Цезаря, что придало ему легитимность и поддержку в политической борьбе.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жёны, Скрибония и Ливия Друзилла, сыграли важную роль в укреплении династии и закреплении союзов внутри знати.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Пасынок Тиберий стал наследником Августа, что способствовало плавной передаче власти и продолжению династических традиций Римской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837" y="1145300"/>
            <a:ext cx="4372419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полномочий Августа с традиционными республиканскими должностями раскрывает уникальность принципата и устойчивость власти.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Власть Августа и магистратуры Республики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полномочий обеспечило Августу стабильное и эффективное управление, укрепив империю и предотвратив политическую нестабильность.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 римской системы власти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702506"/>
            <a:ext cx="486000" cy="3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вызовы эпохи Августа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Заговоры и оппозиция в сенате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власть, Август сталкивался с заговорщиками и недовольными из высших кругов, требовалось бдительное управление и дипломатия для сохранения порядка.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Бунты в провинциях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регионах, таких как Паннония и Иудея, вспыхивали волнения, грозившие нарушением стабильности империи и требовавшие вмешательства армии.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контроля и армия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создал эффективную сеть надзора и реформировал армию, что обеспечило подавление бунтов и сохранение власти на протяжении долгого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Августа и наследие для Рима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Октавиан Август скончался в 14 году н.э. недалеко от Нолы. Его уход ознаменовал конец эпохи основания Империи и начало правления преемника — Тиберия.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Августа проявилось в стабильной административной системе и культурном возрождении, которые оказали влияние на развитие Рима на многие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и его место в мировой культуре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Августа широко отражён в скульптурах и архитектуре, например, статуя Августа из Примапорты — символ его величия и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правление вдохновило множество литературных и кинематографических произведений, а его реформы стали эталоном для будущих монархов в Европе и за её пределами.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Значимое наследие Августа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Октавиана Августа стало эпохой прогресса и стабильности. Его реформы создали прочную основу для долгой истории Римской империи и продолжают вдохновлять поколения.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2026-05-10T12:06:23Z</dcterms:created>
  <dcterms:modified xsi:type="dcterms:W3CDTF">2026-05-10T12:06:23Z</dcterms:modified>
</cp:coreProperties>
</file>