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одноклеточные зеленые водоросли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одноклеточные водоросли, важные для природы и экологии.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основы изучения зеленых водорослей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века, с развитием микроскопии, учёные выявили уникальные признаки зеленых водорослей, близких к высшим растениям по строению и функциям.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форма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обычно имеют ярко-зеленый цвет благодаря хлорофиллам. Формы встречаются разнообразные: шаровидные, овальные и грушевидные, что влияет на их подвижность и среду обитания.
</a:t>
            </a:r>
            <a:endParaRPr lang="en-US" sz="100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располагается крупная вакуоль, ядро и хлоропласты. Последние обеспечивают фотосинтез и содержат запас крахмала, важного для энергии.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одноклеточных водорослей есть жгутики, с помощью которых они способны передвигаться в воде, реагируя на свет и другие раздражители.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признаки одноклеточных зеленых водорослей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одноклеточных зеленых водорослей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водоросли встречаются в спокойных пресных водоёмах, таких как пруды, лужи и озёра, где вода стоит или медленно движется.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водоемов, их находят на влажной почве, мокрых камнях и коре деревьев, образуя зелёный налёт, особенно заметный после осадков.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выживать в экстремальных условиях — на снегу, ледниках и в пустынных местах, приспосабливаясь к суровой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Целлюлозная клеточная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окружена прочной оболочкой из целлюлозы, защищающей внутренние структуры от повреждений и поддерживающей форму организма.
</a:t>
            </a:r>
            <a:endParaRPr lang="en-US" sz="1059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содержит ядро, хлоропласты с пиреноидом — местом хранения крахмала, а также органы восприятия света и сократительные вакуоли для удаления лишней воды.
</a:t>
            </a:r>
            <a:endParaRPr lang="en-US" sz="1085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Глазок помогает водоросли ориентироваться по направлению света, что важно для правильного фотосинтеза, а жгутики обеспечивают движение в водной среде.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одноклеточной зеленой водоросли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527" y="1935209"/>
            <a:ext cx="5231571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хламидомонада, хлорелла, плеврококус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разнообразие по ключевым признакам: жгутики, форма, среда обитания и наличие глазка.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отражают адаптацию к разным условиям среды и способам передвижения.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 и исследования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хламидомонады — жгутиковой водоросли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подвижность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Хламидомонада имеет два жгутика и красный глазок. Эта особенность позволяет ей активно двигаться к свету, используя фототаксис для оптимального фотосинтеза.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выращивание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организм важен как первичный продуцент в мелких водоемах. Он легко культивируется в лабораторных условиях, что делает его модельным объектом для научных исследований.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— круглая зеленая водоросль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— одноклеточная водоросль с шаровидной формой и отсутствием жгутиков. Один крупный хлоропласт содержит пиреноид — центр запасания крахмала.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Распространена в стоячих водоёмах и почве. Используется для очистки воды и получения биомассы благодаря интенсивному фотосинтезу.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Плеврококус имеет округло-овальную форму клетки и образует колонии на коре деревьев, камнях и городских поверхностях, формируя заметный зелёный налёт.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колонии важны для биоразнообразия наземных экосистем и влияют на микроклимат, помогая поддерживать влажность поверхностей.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Плеврококус — наземный обитатель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зеленых водорослей в различных водоемах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водорослей в прудах и озёрах свидетельствует об их значении для пресной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распространение в стоячих водоёмах показывает оптимальные условия для их роста и влияния на экологический баланс.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водных экосистем,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в хлоропластах улавливает солнечный свет, который запускает химические реакции внутри клетки, превращая воду и углекислый газ в энергию в виде глюкозы и кислорода.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фотосинтеза образуется кислород, необходимый для дыхания многих живых организмов, а также создается органическое вещество, служащее основой пищевых цепей в водоемах.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зеленые водоросли обеспечивают пищу зоопланктону, поддерживая равновесие экосистемы и способствуя биологическому круговороту веществ в природе.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процесс жизнедеятельности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Зооспоровая стадия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неблагоприятных внешних факторах формируются подвижные зооспоры, которые способны перемещаться и находить более подходящую среду для роста.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вступают в половое размножение, что позволяет увеличить генетическое разнообразие и повысить устойчивость к изменениям окружающей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Митотическое деление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— равномерное деление клетки на две дочерние, что быстро увеличивает численность популяции при благоприятных условиях.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одноклеточных зеленых водорослей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цикл: этапы развития хламидомонады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стадии жизни одноклеточной водоросли хламидомонады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главных механизмов является образование цист с толстыми оболочками, которые защищают клетки от засухи или сильных морозов в неблагоприятных условиях.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аккумулируют крахмал в пиреноидах, который служит источником энергии при длительном отсутствии света для фотосинтеза.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обладают способностью к фототаксису — движению в сторону света, что помогает оптимизировать процесс фотосинтеза и повысить выживаемость.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слизистых защитных слоев вокруг клеток предотвращает потерю влаги, позволяя водорослям существовать в условиях пересыхания среды.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Адаптационные механизмы выживания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биологическая роль в водоемах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водоросли являются первичными продуцентами, создавая органическое вещество, которое поддерживает пищевые цепи в пресных водоймях.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насыщают воду кислородом благодаря фотосинтезу, что обеспечивает дыхание и жизнедеятельность водных животных и микроорганизмов.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массовом размножении водорослей формируются пищевые базы для зоопланктона, однако чрезмерный рост может приводить к «цветению» и нарушению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026" y="2057985"/>
            <a:ext cx="349974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 польза для человека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водоросли поглощают различные загрязнители, участвуя в процессах биоремедиации и улучшая качество пресноводных экосистем.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биомассы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используются для производства кормов и удобрений, обеспечивая экологически чистые и возобновляемые ресурсы для сельского хозяйства.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компоненты находят применение в косметике и пищевой промышленности, например, как добавки, богатые белками, витаминами и антиоксидантами.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разработки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водорослей способствует созданию биотоплива и экологичных технологий, что актуально для устойчивого развития и охраны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особенности зеленых водорослей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Хламидомонада способна менять направление движения, реагируя на освещение, что помогает ей находить оптимальные условия для фотосинтеза.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Хлорелла известна высоким содержанием витаминов, особенно группы В, а также белков, что делает её востребованной в производстве пищевых добавок и биологически активных веществ.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водорослей способны выживать в экстремальных условиях, таких как засушливые пустыни и ледяные покровы, благодаря уникальным адаптационным механизмам.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«цветения» воды и причины его опасности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размножение водорослей, называемое «цветением», приводит к изменению окраски воды и снижению прозрачности, что негативно влияет на водную среду и её обитателей.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— избыток органических веществ и удобрений в воде, поступающих с сельскохозяйственных полей и городских территорий, что способствует быстрому росту водорослей и ухудшению качества воды.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одноклеточных зеленых водорослей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 позволяет подробно рассмотреть структуру клеток и наблюдать их поведение в реальном времени.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эксперименты по культивированию обеспечивают изучение условий роста и влияния факторов окружающей среды на жизненный цикл водорослей.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анализ помогает выявить состав клеток и особенности накопления биологически активных веществ.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в биологических станциях и школьных лабораториях способствует оценке состояния водоемов и экологической обстановки региона.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одноклеточных зеленых водорослей в природе и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одноклеточных зеленых водорослей раскрывает важные процессы фотосинтеза, поддерживает экологическое равновесие и способствует развитию биотехнологий, формируя у школьников понимание природы и ответственного отношения к окружающей среде.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2026-05-08T22:49:25Z</dcterms:created>
  <dcterms:modified xsi:type="dcterms:W3CDTF">2026-05-08T22:49:25Z</dcterms:modified>
</cp:coreProperties>
</file>