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в художественных поисках: ключевые темы и авторы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отражается в литературе через великих русских классиков.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время больших исторических и культурных сдвигов: революции в Европе, отмена крепостного права в России, развитие печати и образования формируют новую общественную атмосферу и литературные направления.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фон XIX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Идеализация природы и внутреннего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обращаются к природе как к источнику вдохновения и свободы. Поэты и писатели стремятся выразить глубокие чувства и мечты, противопоставляя их прохладному рационализму эпохи Просвещения.
</a:t>
            </a:r>
            <a:endParaRPr lang="en-US" sz="945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героя-одиночки и протеста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Личность, переживающая внутренний конфликт и стремящаяся к свободе, становится центральным персонажем русской романтической литературы. Пушкина и Лермонтова объединяет тема одиночества и поиска смысла жизни.
</a:t>
            </a:r>
            <a:endParaRPr lang="en-US" sz="997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Романтизм: личность, мечта и протест против обыденности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сочетает драму личности с масштабным историческим контекстом, расширяя жанровые возможности русской прозы.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внедрил новые литературные формы, используя разговорный язык и свободную стихосложение, что обновило поэтическую традицию.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отражён не только индивидуальный мир героя, но и социальные изменения эпохи, подчеркивая связь личного и общественного.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новаторство формы и синтез эпох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«Мцыри» раскрывается трагедия жаждущей свободы одинокой души, отражающая внутренний протест против ограничений общества.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конфликт эпохи и драма героя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 исследует сложность характера Печорина, символизирующего противоречия и поиски смысла в изменяющемся мире.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правда в произведениях Тургенева
</a:t>
            </a:r>
            <a:pPr algn="ctr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«Записках охотника» показывает жизнь крестьян и помещиков с вниманием к деталям, раскрывая реалии социальных отношений в России.
</a:t>
            </a:r>
            <a:endParaRPr lang="en-US" sz="124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в романах Достоевского
</a:t>
            </a:r>
            <a:pPr algn="ctr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исследует внутренний мир героев, их моральные дилеммы и страдания, раскрывая сложность человеческой души в романах, таких как «Бедные люди».
</a:t>
            </a:r>
            <a:endParaRPr lang="en-US" sz="1191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общества в «Войне и мире» Толстого
</a:t>
            </a:r>
            <a:pPr algn="ctr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описывает судьбы разных сословий во время исторических событий 1812 года, подчеркивая взаимосвязь личного и национального в жизни общества.
</a:t>
            </a:r>
            <a:endParaRPr lang="en-US" sz="120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честное отображение современной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реализм развивается под влиянием Чернышевского и Добролюбова, обращая взгляд на социальные проблемы и несправедливость.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вопросы: новые герои второй половины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становятся представителями разночинцев и нигилистов, выражая протест против устаревших ценностей и традиций.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затрагивают идеи прогресса и перемен, отражая поиски социальной справедливости.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«Молодое поколение» противопоставляет себя консервативным взглядам, открывая новые темы для художественного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«Современник», «Отечественные записки» служат платформой для обсуждения идей, объединяя литераторов и критиков.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журналы: развитие и роль в обществе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публикации статей и рецензий формируются литературные направления и поддерживаются новые таланты.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становятся центрами общественной дискуссии, влияя на развитие культуры и общественного сознания.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жанры прозы: новые формы и проблемы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 очерк приобретают популярность благодаря простоте и эмоциональной выразительности, позволяя быстро реагировать на актуальные события.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«Записки охотника» Тургенева подробно описывает жизнь народа, акцентируя внимание на социальных аспектах.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«лишнего человека» становится ключевой темой, выражая внутренние конфликты и отчуждение героев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«Ревизор» обличает чиновничью жадность, лицемерие и коррупцию через яркие комические сцены.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сатира как зеркало общества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гротеска и символики позволяет Гоголю создавать глубокие образы, отражающие пороки своего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«Мёртвые души» показывает духовную пустоту и моральное разложение феодального общества.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Гоголя не только развлекает, но и побуждает к размышлениям о необходимости перемен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прозе Тургенева не просто фон — они передают настроение, подчеркивая внутренние переживания персонажей и служат национальным символом.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Тургенева отражён конфликт между традиционным обществом и новым мышлением, что ярко выражено в романе «Отцы и дети» через противопоставление Базарова и Кирсановых.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отображают разные социальные слои: интеллигенция, разночинцы, дворяне — каждый символизирует отдельный взгляд на перемены и их влияние на жизнь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Тургенев: эпоха перемен в характерах и природе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Толстой рисует исторический эпос, показывая героизм и патриотизм представителей разных сословий в годы Отечественной войны 1812 года.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нравственные искания и общество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«Анна Каренина» раскрывает конфликт между личным счастьем и общественными нормами, подчёркивая трагизм выбора и ответственность каждого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уделяет большое внимание внутреннему духовному развитию персонажей, исследуя вопросы смысла жизни и умиротворения души.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предстает идея гармонии личности и общества, а также значимость нравственности и моральных принципов в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тонко изучает психологию своих персонажей, демонстрируя их борьбу с внутренними демонами и поиском смысла существования.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внутренний мир героя и нравственные вопросы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«Преступлении и наказании» автор поднимает темы нравственного выбора, раскаяния и противостояния добра и зла внутри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нередко находятся в состоянии внутреннего раздвоения, что усиливает драматизм их поступков и раскрывает сложность человеческой души.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вносит в литературу обновление, уделяя внимание обычным событиям и неярким моментам жизни в своих рассказах и театральных пьесах.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повседневность и «подтекст» в литературе
</a:t>
            </a:r>
            <a:endParaRPr lang="en-US" sz="249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исследуют внутренние переживания героев, часто запечатлевая мечты, одиночество и чувство безысходности.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вводит понятие «подтекста» — скрытого смысла, который лежит за словами и поступками персонажей, открывая дополнительные уровни понимания.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умело показывает, как мелкие детали и человеческие слабости создают сложный мир, полный неопределённости и тонких чувств.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поиск новых выразительных форм и смыслов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возник в конце XIX века как реакция на ограниченность реализма, стремясь передать тайны души и загадочность мира через образы и символы.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Поэты-символисты Бальмонт, Брюсов, Блок и Мережковский использовали музыку, сны и мистические образы, чтобы раскрыть глубинные переживания и настроения.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поэтическими формами и аллегориями позволили символистам выражать сложные философские идеи и эмоциональные состояния.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52960"/>
            <a:ext cx="4328400" cy="16558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характеристики романтизма, реализма и символизма: период расцвета, основные идеи, главных представителей, типичных героев и художественные приёмы.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XIX века последовательно развивают представления о герое и обществе, переходя от личностных эмоций к социальной объективности и духовным символам.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учебников по литературе
</a:t>
            </a:r>
            <a:endParaRPr lang="en-US" sz="129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направлений XIX 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627" y="1842470"/>
            <a:ext cx="231788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9633" y="1842470"/>
            <a:ext cx="264900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83" y="1842470"/>
            <a:ext cx="264900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фольклора и народных традиций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Сборники русского фольклора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Афанасьев и Даль сыграли ключевую роль в сохранении народных сказок, былин, пословиц, создав обширные сборники, популяризировавшие традиции нации.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народных песен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вдохновлялись мелодиями и текстами народных песен, используя их в произведениях для создания атмосферы глубокой национальной культуры.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Некрасов и Гоголь включали народные сюжеты и образы в свои работы, придавая им новый художественный смысл и популярность.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в литературе XIX 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 — Отечественная война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отражают героизм народа, патриотизм и трагизм военных событий в произведениях Жуковского и Толстого.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1861 год — Отмена крепостного права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становится предметом обсуждения и критики в литературе, её влияние исследуют Толстой и Чернышевский.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XIX века — судебные и земские реформы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правовой системы и самоуправления отразились в литературных образах новых социальных реалий и конфликтов.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века — общественные движения и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концентрируется на будущем страны, социальных идеалах и личной ответственности в меняющемся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стремление к ясности и точности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Гумилёв и Ахматова выступали за чёткое, ясное выражение мысли в поэзии, возрождая классические традиции и отвечая на сложности модернизма.
</a:t>
            </a:r>
            <a:endParaRPr lang="en-US" sz="1062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Модернизм: футуризм и импрессионизм
</a:t>
            </a:r>
            <a:pPr algn="ctr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Футуристы, включая Маяковского и Крученых, экспериментировали с формой и языком, стремясь показать динамику современной жизни и новые ощущения времени.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художественные направления конца XIX века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литературы XIX века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XIX века остаётся базисом мировой культуры, её идеи и формы продолжают влиять, помогая понимать личность и общество в современных условиях.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2026-05-10T23:34:37Z</dcterms:created>
  <dcterms:modified xsi:type="dcterms:W3CDTF">2026-05-10T23:34:37Z</dcterms:modified>
</cp:coreProperties>
</file>