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Циклоидальные кривые в геометрии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Кривая, рождающаяся из движения окружности, а не только из формулы.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Циклоида: геометрия в движении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Циклоида объединяет окружность, прямую, координаты и движение точки. Её изучали ещё в XVII веке Галилей, Гюйгенс и Бернулли. Для школьной геометрии она важна тем, что показывает: кривая может возникать из движения, а не только из уравнения.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появления циклоиды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отмечена на ободе окружности, стоящей на прямой. Пока колесо начинает катиться без скольжения, точка изменяет положение относительно земли.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полный 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вращении точка сначала поднимается, затем опускается и после одного оборота возвращается на исходный уровень. Так появляется одна дуга циклоиды.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лежит на самом ободе, дуга имеет острые вершины. При смещении точки внутрь окружности траектория становится другой.
</a:t>
            </a:r>
            <a:endParaRPr lang="en-US" sz="10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построения циклоиды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3138" y="106367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Прямая-опора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линия, по которой катится окружность. Именно она задаёт направление движения и служит базой для построения всей траектории точки.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04216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Катящееся колесо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радиуса r вращается без скольжения. Её центр движется равномерно, а точка на ободе описывает кривую над прямой.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35297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ободе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Отмеченная точка показывает, как вращение превращается в кривую. Если выбрать другую точку, форма траектории заметно изменится.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66380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дуги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верхних точках дуга меняет направление, а внизу касается прямой. Эти места помогают увидеть повторяемость формы.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197459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 рисунке показывает, в какую сторону катится окружность. Без этого легко перепутать начало и конец каждой дуги.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высота точки при движении круга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растёт и убывает плавно, поэтому график удобно читать как повторяющееся движение точки.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дуга даёт полный период: максимум приходится на верхнюю точку, а минимум — на касание с прямой.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модель движения точки на ободе катящейся окружности, учебная схема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величина показывает, что размер дуги полностью задаётся радиусом катящейся окружности. Чем больше радиус, тем крупнее вся кривая.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8r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длина одной дуги классической циклоиды.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свойства циклоиды из школьного курса геометрии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9324"/>
            <a:ext cx="4794300" cy="16145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циклоидальных кривых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траектория при разном положении точки на окружности.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точки относительно центра меняет не только вид дуги, но и наличие вершин или петель.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классификация циклоидальных кривых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классической циклоиды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дуги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состоит из одинаковых участков, которые следуют друг за другом через равные промежутки. Это делает циклоида легко узнаваемой и удобной для изучения.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дуга заканчивается вершиной, где движение точки меняет направление по высоте. Эти точки хорошо видны на рисунке и помогают различать отдельные дуги.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нижней точке дуга касается опорной линии. Здесь точка на ободе на мгновение оказывается ниже всех остальных положений своей траектории.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дуга симметрична относительно вертикали, проходящей через её вершину. Поэтому левая и правая части кривой выглядят одинаково.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циклоида по этапам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из движения окружности получается готовая кривая.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привела к циклоиде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Бернулли ищет самый быстрый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1696 году Иоганн Бернулли предложил задачу о спуске между двумя точками под действием силы тяжести. Нужно было найти не самый короткий, а самый быстрый путь. Так появилась знаменитая задача о брахистохроне, которая сразу привлекла внимание математиков Европы.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ответ удивил учёных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Интуитивно хочется выбрать прямую или плавную дугу окружности. Но решение оказалось другим: лучшая кривая — циклоида. Это стало важным примером того, как геометрия помогает находить неожиданные ответы в физике и механике.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Рисунок, который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исторических изображениях обычно видно наклонную плоскость и траекторию точки, скользящей вниз по кривой. Такая картинка помогает представить, что геометрическая линия может описывать не только форму, но и скорость движения.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4451" y="3197878"/>
            <a:ext cx="162000" cy="21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Циклоида и маятник Гюйгенса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равный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Гюйгенс заметил, что маятник можно сделать почти изохронным, если направлять его движение циклоидальными ограничителями. Тогда даже при разной амплитуде колебаний время одного качания меняется меньше.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Циклоидальная направляющая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Ограничители заставляют груз маятника двигаться по траектории, близкой к циклоиде. Такая форма помогает сохранять одинаковую длину пути и делает колебания более предсказуемыми.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настройка механизма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показывает, что геометрическая кривая может работать как деталь прибора. Правильно выбранная форма направляющей улучшает работу механизма без сложных вычислений во время движения.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теории и практики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Гюйгенса наглядно соединяет школьную геометрию с физикой и техникой. Кривая, изучаемая как рисунок, здесь становится инструментом для точной работы устройства.
</a:t>
            </a:r>
            <a:endParaRPr lang="en-US" sz="10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циклоидальные формы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основные сферы, где важны повторяющееся движение и плавная передача вращения.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циклоида полезна в механизмах: именно там её форма помогает делать движение ровным, точным и повторяемым.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применения, составлена по материалам школьного курса геометрии.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Циклоидальные шестерни и передачи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Компактность механизма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передачи позволяют создавать небольшие по размеру узлы, которые при этом передают движение достаточно надёжно. Поэтому их используют там, где важны плотная компоновка и аккуратная работа деталей.
</a:t>
            </a:r>
            <a:endParaRPr lang="en-US" sz="1046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сцепление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Циклоидальная форма помогает распределять нагрузку между элементами механизма. Благодаря этому снижается износ, а передача вращения остаётся устойчивой даже при длительной работе устройства.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 зубьев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циклоидальных передачах профиль зуба подбирают так, чтобы детали входили в зацепление плавно. Это уменьшает рывки, делает передачу вращения более равномерной и помогает сохранять точность работы.
</a:t>
            </a:r>
            <a:endParaRPr lang="en-US" sz="1046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решения встречаются в часовых механизмах, автоматах и некоторых роботизированных приводах. В этих устройствах особенно ценятся точность, плавность хода и возможность долго сохранять настройку.
</a:t>
            </a:r>
            <a:endParaRPr lang="en-US" sz="10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 и числовые характеристики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основные размеры и параметры циклоиды выражаются через радиус катящейся окружности.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главные характеристики зависят от одного параметра — радиуса. Поэтому циклоида удобна для вычислений и для сравнения фигур разного размера.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теоретические свойства циклоиды.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Циклоида в повседневных наблюдениях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велосипеда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на точку на ободе колеса, можно заметить повторяющийся след её движения. При качении по дороге этот след напоминает циклоидальные дуги и помогает увидеть кривую в реальности.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 на линейке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Монета, катящаяся без скольжения, оставляет путь, похожий на циклоида. Такой опыт легко повторить дома и проверить, как вращение превращается в плавную траекторию точки на краю.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Ролик конвейера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ролика точка на поверхности движется по повторяющемуся пути, когда механизм работает равномерно. Это хороший пример того, как циклоидальные формы возникают в технике каждый день.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 быту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предметах не видно самой кривой, но можно увидеть её след через движение точки. Именно такие наблюдения делают геометрию понятной и связанной с привычными вещами.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циклоида отличается от других линий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показана не точная геометрическая форма, а сравнение характерных контуров: замкнутая линия, плавная волна и кривая с вершинами.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Циклоида узнаётся по повторяющимся дугам и острым вершинам. В отличие от обычного графика, она возникает из движения точки, а не только из формулы.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схема, создана для наглядного объяснения формы кривых.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циклоида в геометрии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Циклоида показывает, как из обычного качения получается точная линия. Это учит видеть в движении не только перемещение предмета, но и математический порядок, который можно описать.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моделями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циклойду, школьник учится переходить от наблюдения к модели. Сначала рассматривают реальное движение, а затем записывают его через угол поворота и свойства дуги.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разных тем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кривой встречаются окружность, координаты, симметрия и периодичность. Поэтому она помогает объединять знания из геометрии, алгебры и даже физики в одной задаче.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полезна не только для урока, но и для понимания механизмов, часов и колёс. Она показывает, что математика помогает объяснять работу многих привычных устройств.
</a:t>
            </a:r>
            <a:endParaRPr lang="en-US" sz="11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движения к кривой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наблюдение за катящимся кругом превращается в математическое описание циклоиды.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 повторения и проверки понимания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вершину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Определите, в какой точке циклоиды находится вершина дуги. Объясните, почему именно там кривая поднимается выше всего и как эта точка связана с положением катящейся окружности.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пути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какой путь проходит центр окружности и какой — точка на ободе. Подумайте, почему эти пути не совпадают, хотя движется одна и та же окружность.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Изменить положение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точка расположена ближе к центру окружности. Опишите, как изменится форма кривой и почему вершины станут менее острыми или исчезнут.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Объяснить одну дугу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Поясните, почему один полный оборот окружности даёт одну дугу циклоиды. В ответе свяжите поворот круга, его движение по прямой и повторяемость траектории.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Циклоида: кривая из движения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Циклоида показывает, что простое катящееся движение может стать точной математической кривой. Она соединяет геометрию, физику и технику и учит видеть в форме не только рисунок, но и процесс.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2026-06-03T13:37:46Z</dcterms:created>
  <dcterms:modified xsi:type="dcterms:W3CDTF">2026-06-03T13:37:46Z</dcterms:modified>
</cp:coreProperties>
</file>