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Белоруссия, Украина и Молдавия: основное содержание урока и ключевые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Восточной Европы: история, природа, культура и современность.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культура Восточной Европы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Белоруссия, Украина и Молдавия — уникальные регионы с богатым природным и культурным наследием. Их расположение между Европой и Азией способствовало развитию исторических связей и культурных обменов на протяжении веков.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природные особенности региона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расположение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 граничит с пятью странами, включая Россию и Польшу. Украина занимает центральное место, соседствуя с семью государствами. Молдавия — самая южная, между Украиной и Румынией.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— крупнейшая река Украины, важная транспортная артерия. В Молдавии главной рекой является Днестр. Для Белоруссии характерна река Западная Двина с плодородными берегами.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представлен равнинами, холмами и лесами. От болот Белоруссии до степей Украины и плодородных долин Молдавии — природные зоны разнообразны и влияют на образ жизни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 карте Европы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Белоруссия: мост между Востоком и Западом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расположена в северной части региона, соединяя Россию и Польшу. Она занимает стратегическую позицию, влияющую на торговлю и культурный обмен.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Украина: центральный игрок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граничит с семью странами, что делает её важным пересечением путей Европы и Азии. Безвизовый режим между соседями облегчает перемещение граждан.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Молдавия: компактная и плодородная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на юге, между Украиной и Румынией. Несмотря на небольшие размеры, страна известна своим виноделием и плодородными землями, укрепляя хозяйственные связи с соседями.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 региона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Балты, славяне и фракийцы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территории издавна жили балты, славяне и фракийцы, формируя богатое этническое разнообразие.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(IX–XIII вв.)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восточных славян с центром в Киеве стало ключевым государственным образованием региона.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княжество Литовское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земли вошли в состав Литовского княжества, расширяя культурные и политические связи.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Вековой период под властью Речи Посполитой оказал значительное влияние на развитие государственности и культуры.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разделов и влияния соседей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27400" y="45000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 — надзор Польши и Литвы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и украинские земли находятся под влиянием этих государств, что влияет на их политическое устройство.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27400" y="153492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и Османская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становится вассалом Османской империи, переживая сложный этап истории.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27400" y="261985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расширение Российской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разделов Польши и войн с Османами значительная часть территории присоединяется к России.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627400" y="370477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формируют культурные различия и экономические связи, определяя дальнейший путь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советской эпохи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37300" y="2312700"/>
            <a:ext cx="14910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1917–1922 — создание республик СССР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Белоруссия, Украина и Молдавия становятся советскими республиками в составе нового государства.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608825" y="2312700"/>
            <a:ext cx="14910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 — присоединение Бессарабии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Молдавской ССР после включения Бессарабии усиливает политическую единство региона.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80350" y="2312688"/>
            <a:ext cx="14910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жителей боролись с нацистской оккупацией, проявляя героизм и стойкость.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6751875" y="2312688"/>
            <a:ext cx="14910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сельское хозяйство возрождаются, развиваются новые отрасли промышленности.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экология региона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заповедники Белоруссии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 территории покрыто лесами, среди которых Беловежская пуща — заповедник мирового значения и объект ЮНЕСКО.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потенциал Украины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обладает значительными запасами чернозёма, что способствует ведущему положению в мировом сельском хозяйстве.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Винодельческие традиции Молдавии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долины и заповедники, такие как Кодры, формируют основу для развития винодельческого сектора.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и традиции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Меньшинства, такие как татары, гагаузы, армяне и евреи, сохраняют свои обычаи и традиции в многокультурном обществе.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праздники: Сабантуй для татар, День вина в Молдавии и традиции свадьбы с короваем отражают культурное разнообразие.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— основное население региона, включая украинцев, белорусов и русских, с разными диалектами и культурными особенностями.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культурное разнообразие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продвигает украинский как государственный язык, но русский и языки меньшинств остаются популярными.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официально использует румынский, также распространены гагаузский, русский и болгарский языки.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Белоруссии официальными являются белорусский и русский языки, при этом русский широко используется в быту.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Многоязычные таблички и региональные диалекты отражают историческое взаимодействие народов и культур в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народов и национальная кухня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Украины: борщ и вареники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Украинская кухня славится борщом и варениками — блюдами, символизирующими домашний уют и гостеприимство. Они часто подаются на праздниках, объединяя семьи за общим столом и поддерживая культурные корни.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драники как часть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Драники — популярное блюдо из картофеля в Белоруссии, часто сопровождаемое сметаной или мясным соусом. Этот простой рецепт передается из поколения в поколение и отражает сельские традиции региона.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Молдавская мамалыга и народные танцы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Мамалыга — кукурузная каша, основа молдавской кухни, часто подается с овощами и сыром. Незабываемым дополнением к традициям являются национальные танцы хора, которые сохраняют дух народа и собирают молодежь на фестивалях.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география региона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леса и 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 известна своими большими болотами и лесами, среди которых выделяется Беловежская Пуща — заповедник, где обитают зубры, являющиеся символом дикой природы страны. Здесь сохраняются уникальные экосистемы.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степи и Карпаты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сочетает плодородные чернозёмные степи с гористыми ландшафтами Карпат, где водятся медведи и рысь. Леса и поля региона играют важную роль в сельском хозяйстве и экотуризме.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Молдавские холмы и виноградники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славится своими холмами и виноградниками, особенно в долинах рек. Природные заповедники, такие как Кодры, сохраняют богатое биоразнообразие и предоставляют возможности для привлечения туристов.
</a:t>
            </a:r>
            <a:endParaRPr lang="en-US" sz="8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стран: отрасли и специализации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 выделяется машиностроением, производством тракторов и автобусов, а также пищевой и химической промышленностью, что составляет основу её экономики.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известна своим аграрным сектором, особенно зерном и подсолнечником, а также развитой чёрной металлургией, IT-индустрией и судостроением.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специализируется на виноделии и экспорте фруктов с овощами, а также обладает текстильной отраслью, поддерживающей экономическую устойчивость страны.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страны активно экспортируют продукцию, сотрудничая с Европейским союзом, Россией и Китаем, что способствует развитию внешнеэкономических связей.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независимости и формирование государственности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— распад СССР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суверенных республик Белоруссии, Украины и Молдавии ознаменовало новый этап в истории региона и начало формирования независимых государств.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декабря 1991 года — Беловежское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России, Белоруссии и Украины подписали соглашение, что официально закрепило распад Советского Союза и создание СНГ.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институтов и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государствах начали появляться собственные государственные символы, институты власти и национальные праздники, отражающие независимость.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национальных языков и валют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утвердили официальные языки и ввели национальные валюты, что способствовало укреплению суверенитета и культурной идентичности.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 современные лидеры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 — президентская республика с Александром Лукашенко у власти с 1994 года, характеризующаяся централизованным управлением.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— президентско-парламентская республика, где с 2019 года президент Владимир Зеленский, а политическая система ориентирована на демократические процессы.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— парламентская республика с президентом Майей Санду с 2020 года, акцентирующая внимание на абсолютизме парламента и гражданском участии.
</a:t>
            </a:r>
            <a:endParaRPr lang="en-US" sz="11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площадь и население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размеры и численность населения в Белоруссии, Украине и Молдавии по состоянию на 2023 год.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— крупнейшая страна Европы по площади и населению, а Молдавия — самая малочисленная среди трёх стран региона.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статистические службы, 2023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искусство и культурная жизнь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 гордится композитором М.К. Огинским, чье произведение "Полонез прощания с Родиной" стало символом национального наследия.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известна выдающимися деятелями искусства: композитором Н.В. Лысенко, художником К.А. Савицким и писательницей Л. Украинкой.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прославилась скрипачом Сергеем Лунгу и писателем Ионом Друцэ, что отражает богатство культурных традиций страны.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их значение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— сердце Белоруссии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является столицей и крупнейшим городом Белоруссии, центром промышленности, науки и образования. Здесь сосредоточены важные культурные и исторические памятники.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— культурный и исторический центр Украины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столица Украины, известен своей древней историей и масштабными культурными событиями. Город играет ключевую роль в европейской политике и экономике.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Кишинёв — винодельческий центр Молдавии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Кишинёв, столица Молдавии, славится развитым винодельческим регионом и является главным экономическим и культурным узлом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Сотрудничество: образование, культура, охрана природы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СНГ способствует совместным культурным и экологическим инициативам, направленным на сохранение исторического наследия и охрану природы.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поддержки молодежи способствуют развитию исторической памяти и активному участию в охране окружающей среды региона.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активно развивают образовательные проекты, включая студенческие обмены, олимпиады и научные конференции для укрепления связей между молодежью.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Взаимопонимание и сотрудничество — ключ к будущему региона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Белоруссия, Украина и Молдавия сохраняют уникальные традиции и развивают идентичность. Их совместные усилия в культуре, экономике и экологии определяют стабильное и мирное будущее региона.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2026-05-11T05:54:46Z</dcterms:created>
  <dcterms:modified xsi:type="dcterms:W3CDTF">2026-05-11T05:54:46Z</dcterms:modified>
</cp:coreProperties>
</file>