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в кафе: с чего начать?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сделать визит спокойным и понятным для всех.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кафе важны не только вкус и выбор, но и деньги, время, договорённости и вежливое общение. Подготовка помогает избежать спешки, лишних трат и неловких ситуаций.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готовиться к походу в кафе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какой ситуации начинается поход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для 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поход начинается после школы, на прогулке или в день рождения. Сначала стоит понять, есть ли вообще подходящий повод и сколько времени компания готова провести вместе.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идёт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определить, кто идёт в кафе. Когда состав компании известен заранее, проще выбрать стол, обсудить общий заказ и избежать путаницы уже на месте.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есть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до выхода полезно обсудить, сколько времени займёт встреча. Это помогает не опоздать домой, не спешить с заказом и не переживать из-за ожидания.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можно потратить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вопрос — бюджет. Если заранее знать, какую сумму можно потратить, легче выбрать кафе, блюда и напитки, которые подойдут всей компании без лишних отказов.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подходящее кафе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расположение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Удобнее всего выбирать кафе, которое находится недалеко от школы, дома, остановки или места прогулки. Тогда дорога займёт меньше времени и будет проще добраться всем вместе.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удобство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безопасно ли идти туда пешком и комфортно ли внутри: есть ли место, где можно спокойно сесть, не мешая другим гостям и не чувствуя тесноты.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цены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меню заранее, чтобы понять, подходят ли цены вашему бюджету. Если сайт или приложение есть, это поможет избежать неожиданностей и сэкономить время на выборе.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атмосфера подходила компании: где-то удобно спокойно разговаривать, а где-то слишком шумно. Хорошо, если в кафе есть знакомые блюда и напитки для всех.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учитывать при выборе места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маршруту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оцените расстояние: если кафе недалеко, не придётся торопиться и переживать, что кто-то опоздает или устанет по дороге. Это особенно удобно после учёбы или прогулки.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проверьте, не возникает ли лишних рисков по пути и у входа. Лучше выбирать место, куда можно дойти спокойно и где легко найти друг друга.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Подходящий бюджет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сравните цены с тем лимитом, который вы обсудили заранее. Даже простая проверка меню помогает понять, хватит ли денег на заказ без неприятных сюрпризов.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Знакомое меню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посмотрите на блюда и напитки. Если в меню есть понятные варианты, выбор займёт меньше времени, а за столом будет меньше сомнений и споров.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отложите небольшую сумму на непредвиденные мелочи: напиток, десерт или дополнительную наценку.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бюджета уходит на заказ, а резерв 10–15% помогает спокойно покрыть мелкие дополнительные траты.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Бюджет: сколько можно потратить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Рекомендация: резерв 10–15% от суммы заказа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Договорённости с компанией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договорённостей перед встречей в кафе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собрать всё нужное до выхода, чтобы не отвлекаться в кафе и не искать вещи в спешке.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набор помогает быть готовым к оплате, связи и уточнениям без лишней суеты.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подготовить заранее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список подготовки перед походом в кафе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действия в кафе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00" y="1229972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Проверить, все ли на 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приветствуйте друг друга и проверьте, все ли пришли. Это помогает не начинать без кого-то из компании и сразу понять, можно ли занимать стол.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94250" y="21811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удобное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выберите подходящий стол и убедитесь, что рядом удобно сидеть всем вместе. Если места мало, лучше сразу поискать другой вариант, чем потом пересаживаться.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4250" y="31323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Изучить меню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открыть меню и спокойно посмотреть, что входит в блюда и напитки. Спешка здесь мешает сравнить варианты и выбрать то, что подходит лучше.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4250" y="40835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заказ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затем переходите к заказу. Когда компания уже решила основные вопросы, общение с персоналом проходит быстрее и без лишних уточнений на ходу.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стол для компании помогает быстрее устроиться и не мешать другим гостям.
</a:t>
            </a:r>
            <a:endParaRPr lang="en-US" sz="1358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посадка начинается не с выбора места, а с уважения к очереди, свободным столам и соседям.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рекомендация для посещения кафе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пунктов помогают быстро сравнить блюда.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пунктов помогают быстро сравнить блюда: название, порцию, состав, цену и время ожидания. Так легче выбрать вариант без спешки и лишних сомнений.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слайда: «Как читать меню без спешки»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стоит уточнить до заказа.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вопроса особенно полезно уточнить заранее: состав, добавки и ограничения по ингредиентам. Это помогает выбрать блюдо без риска и неловкости.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слайда: «Выбор блюда с учётом предпочтений»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в компании за столом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обязанностей перед заказом в компании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готовых фраз закрывают большинство ситуаций в кафе.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коротких формул помогают говорить с персоналом вежливо и ясно. Они подходят для уточнения состава, цены, изменений в заказе и разделения счёта.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слайда: «Фразы для общения с персоналом»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2137661"/>
            <a:ext cx="3805200" cy="9121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заказ, если человек идёт один или с компанией. Это помогает избежать путаницы и лишних вопросов при оформлении.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компании нужны договорённости и проверка деталей, а одиночный заказ обычно оформляется быстрее и без сложных уточнений.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 на одного и на компанию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слайда: «Заказ на одного и на компанию»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оплатой полезно ещё раз сверить чек, чтобы заметить лишнюю позицию или ошибку в сумме. Это особенно важно, если заказ делили между несколькими людьми.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действия нужны до расчёта: они снижают риск ошибки и помогают спокойно завершить визит.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оплачивать без недоразумений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слайда: «Как оплачивать без недоразумений»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правило экономит время и нервы.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простое правило помогает не мешать другим: говорить спокойно, держать телефон без звука и ждать заказ без споров. В кафе это особенно заметно.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слайда: «Этикет за столом и рядом с ним»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 произошла ошибка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чек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посмотрите чек и сравните его с заказом. Назовите конкретную позицию, а не общую претензию — так персоналу легче быстро понять, где произошла ошибка.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Объяснить проблему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блюдо не подходит, спокойно объясните причину: перепутали ингредиент, не тот напиток или ошибка в порции. Вежливая просьба о замене обычно решается быстрее.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Позвать на 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вопрос не решается сразу, попросите администратора. Главное — говорить без раздражения, сохранять уважительный тон и предлагать понятный вариант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задания для закрепления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Мини-активности на закрепление темы по материалам урока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комфортный поход в кафе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заранее выбрать кафе, договориться о бюджете и роли каждого, поход проходит спокойно. Вежливость, внимательность к меню и аккуратная оплата делают визит удобным для всех.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2026-07-25T20:15:14Z</dcterms:created>
  <dcterms:modified xsi:type="dcterms:W3CDTF">2026-07-25T20:15:14Z</dcterms:modified>
</cp:coreProperties>
</file>