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людях, обществе и высокой цене успеха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«Ярмарка тщеславия» Уильяма Теккерея
</a:t>
            </a:r>
            <a:endParaRPr lang="en-US" sz="27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«Ярмарка тщеславия» выросла из мира наполеоновских войн и послевоенной Англии, где особенно заметны классовые различия, значение наследства и власти общественного мнения. Теккерей показывает не героическую историю, а сатирическую панораму света.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эпоху перемен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Теккерей и особенности авторского замысла
</a:t>
            </a:r>
            <a:endParaRPr lang="en-US" sz="243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был признанным мастером социальной сатиры и умел соединять наблюдательность с острой иронией, которую особенно ценили читатели журнала Punch.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«Ярмарке тщеславия» он объединяет семейный роман, социальную хронику и нравственный анализ, показывая, как среда формирует поступки героев.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воспитание, деньги и выгода влияют на поведение персонажей, а внешняя респектабельность часто скрывает эгоизм и духовную пустоту.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ярмарки как метафора общества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всё продаётся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романа обозначает общество как пространство обмена, где торгуют чувствами, связями и репутацией. Человек оценивается почти как товар, а успех измеряется видимостью положения.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образа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восходит к «Пути паломника» Джона Беньяна, где Vanity Fair означает место соблазнов. У Теккерея этот смысл раскрывается через балы, гостиные, визиты и светские интриги.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Бекки Шарп: от бедности к интригам и падению
</a:t>
            </a:r>
            <a:endParaRPr lang="en-US" sz="224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жизненной траектории Бекки Шарп в романе Теккерея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Эмилии Седли: доброта, зависимость и испытания
</a:t>
            </a:r>
            <a:endParaRPr lang="en-US" sz="2045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судьбы Эмилии Седли на фоне семейных и военных событий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Бекки Шарп и Эмилия Седли: два противоположных характера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Бекки действует активно, быстро приспосабливается к переменам и умеет использовать правила света в собственных интересах, превращая общение в средство продвижения.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Эмилия, напротив, доверчива и мягка; она редко сопротивляется обстоятельствам и часто выбирает смирение вместо борьбы, даже когда это причиняет ей боль.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героини несвободны: Бекки подчинена амбициям, а Эмилия — привязанностям, страху потери и ожиданиям семьи, что делает их судьбы одинаково уязвимыми.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характеров позволяет Теккерею показать разные формы зависимости и поставить вопрос о том, что важнее в жизни — успех или нравственная стойкость.
</a:t>
            </a:r>
            <a:endParaRPr lang="en-US" sz="10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16801"/>
            <a:ext cx="3377400" cy="1614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романа и их значение
</a:t>
            </a:r>
            <a:endParaRPr lang="en-US" sz="283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социальное положение героев связано с их художественной функцией в романе.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противопоставляет расчет, доверчивость, тщеславие и нравственную устойчивость как разные модели поведения в обществе.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У. М. Теккерея «Ярмарка тщеславия»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244" y="1648250"/>
            <a:ext cx="932513" cy="82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3538" y="1648250"/>
            <a:ext cx="1036125" cy="8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4100" y="1648250"/>
            <a:ext cx="828900" cy="82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7431" y="1648250"/>
            <a:ext cx="725288" cy="828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22575" y="1648250"/>
            <a:ext cx="828900" cy="828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сатира и классовые различия в романе
</a:t>
            </a:r>
            <a:endParaRPr lang="en-US" sz="2432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735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показывает свет как закрытый мир, где происхождение и связи ценятся выше личных качеств, а вежливость нередко служит прикрытием высокомерия и холодного расчёта.
</a:t>
            </a:r>
            <a:endParaRPr lang="en-US" sz="895" dirty="0"/>
          </a:p>
        </p:txBody>
      </p:sp>
      <p:sp>
        <p:nvSpPr>
          <p:cNvPr id="13" name="Text 3"/>
          <p:cNvSpPr txBox="1"/>
          <p:nvPr/>
        </p:nvSpPr>
        <p:spPr>
          <a:xfrm>
            <a:off x="733960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особенно заметно несоответствие между манерами и внутренним содержанием. Светское общество умеет выглядеть благопристойно, даже когда движимо завистью и пустотой.
</a:t>
            </a:r>
            <a:endParaRPr lang="en-US" sz="895" dirty="0"/>
          </a:p>
        </p:txBody>
      </p:sp>
      <p:sp>
        <p:nvSpPr>
          <p:cNvPr id="14" name="Text 4"/>
          <p:cNvSpPr txBox="1"/>
          <p:nvPr/>
        </p:nvSpPr>
        <p:spPr>
          <a:xfrm>
            <a:off x="4056550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союз часто изображён как выгодная сделка. Решения о браке зависят не только от чувств, но и от расчёта, приданого, репутации и социального интереса.
</a:t>
            </a:r>
            <a:endParaRPr lang="en-US" sz="895" dirty="0"/>
          </a:p>
        </p:txBody>
      </p:sp>
      <p:sp>
        <p:nvSpPr>
          <p:cNvPr id="15" name="Text 5"/>
          <p:cNvSpPr txBox="1"/>
          <p:nvPr/>
        </p:nvSpPr>
        <p:spPr>
          <a:xfrm>
            <a:off x="569807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роли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Аристократы, буржуа, военные и слуги живут по разным правилам. При этом внешние различия не отменяют общую зависимость людей от общественной оценки.
</a:t>
            </a:r>
            <a:endParaRPr lang="en-US" sz="895" dirty="0"/>
          </a:p>
        </p:txBody>
      </p:sp>
      <p:sp>
        <p:nvSpPr>
          <p:cNvPr id="16" name="Text 6"/>
          <p:cNvSpPr txBox="1"/>
          <p:nvPr/>
        </p:nvSpPr>
        <p:spPr>
          <a:xfrm>
            <a:off x="2415025" y="2615925"/>
            <a:ext cx="1044000" cy="14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положение помогает создавать видимость успеха, но не приносит уважения само по себе. Богатство в романе становится инструментом давления и поводом для соперничества.
</a:t>
            </a:r>
            <a:endParaRPr lang="en-US" sz="8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романа и их роль в сюжете
</a:t>
            </a:r>
            <a:endParaRPr lang="en-US" sz="267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переплетаются в судьбах героев и показывают, как личные чувства постоянно сталкиваются с интересом, расчетом и давлением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Тщеславие и деньги задают основные конфликты, а брак, война и статус усиливают зависимость персонажей от общества.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У. М. Теккерея «Ярмарка тщеславия»; распределение мотивов по ключевым сюжетным линиям
</a:t>
            </a:r>
            <a:endParaRPr lang="en-US" sz="5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войны: фон без героизации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наполеоновской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входит в роман как повседневная реальность, а не как торжественный подвиг. Она влияет на службы, переезды, семейные планы и карьерные ожидания героев.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Армейская среда и светские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лагеря у Теккерея становятся частью того же общества, что и салоны: здесь тоже важны связи, положение и умение произвести впечатление.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Ватерлоо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Ватерлоо служит исторической точкой перелома. После нее меняются судьбы персонажей, а вместе с ними — их надежды на успех и устойчивость.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не приносит морального триумфа, а лишь обнажает случайность удачи. Война показывает, насколько хрупки человеческие планы и как быстро меняется социальное положение.
</a:t>
            </a:r>
            <a:endParaRPr lang="en-US" sz="9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как единственный путь к устойчивости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героинь романа брак становится не только личным выбором, но и способом выжить в мире, где женщину оценивают через приданое и репутацию. Любое неверное решение может лишить её защиты и уважения.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Интерьеры, в которых решается будущее
</a:t>
            </a:r>
            <a:pPr algn="ctr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Пансионы, гостиные и закрытые семейные дома создают ощущение замкнутого пространства. Именно в таких комнатах формируются судьбы героинь, а внешний уют скрывает постоянный контроль и зависимость от чужого мнения.
</a:t>
            </a:r>
            <a:endParaRPr lang="en-US" sz="892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Видимость достоинства и общественный суд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Викторианский портрет женщины в романе связан с внешней скромностью, правильными манерами и умением не нарушать условности. Но за этим фасадом часто скрываются страх, одиночество и ограниченность выбора.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Женская судьба в обществе XIX 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назван «романом без героя»
</a:t>
            </a:r>
            <a:endParaRPr lang="en-US" sz="275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показывает не путь идеального героя, а цепочку характеров, в которых смешаны достоинства, слабости и компромиссы.
</a:t>
            </a:r>
            <a:endParaRPr lang="en-US" sz="9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рассказчика и авторской иронии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позволяет показывать героев без прямой морализации: смешное соседствует с жалким, а внешняя приличность — с внутренней пустотой, что делает критику общества особенно точной.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не прячется за событиями, а открыто вмешивается в них: поясняет мотивы, оценивает поступки и направляет читательское восприятие, сохраняя при этом живой, разговорный тон.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такому повествованию роман читается как увлекательная история и одновременно как нравственный разбор светской жизни, где слова и жесты часто расходятся с истинными намерениями.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положения героев в ходе сюжета
</a:t>
            </a:r>
            <a:endParaRPr lang="en-US" sz="2687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видна не только смена статусов, но и различие между внешним успехом и внутренней устойчивостью персонажей.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что общественное положение может быстро вырасти и так же быстро рухнуть, если оно держится лишь на выгоде и мнении окружающих.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 сюжету романа У. М. Теккерея «Ярмарка тщеславия»
</a:t>
            </a:r>
            <a:endParaRPr lang="en-US" sz="7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8535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художественные средства романа
</a:t>
            </a:r>
            <a:endParaRPr lang="en-US" sz="2845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Соотнесение ключевых тем романа с приемами, через которые они раскрываются, помогает увидеть цельность авторского замысла.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 просто украшают текст, а последовательно раскрывают общественную среду, в которой частная судьба зависит от правил игры и чужих оценок.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Уильяма М. Теккерея «Ярмарка тщеславия»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711650"/>
            <a:ext cx="772500" cy="6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576828"/>
            <a:ext cx="772500" cy="61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442011"/>
            <a:ext cx="772500" cy="61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остается актуальным сегодня
</a:t>
            </a:r>
            <a:endParaRPr lang="en-US" sz="2678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690373" y="1758500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 и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легко узнает мир, где люди постоянно сопоставляют себя с другими и измеряют успех внешними признаками, а не характером или поступками.
</a:t>
            </a:r>
            <a:endParaRPr lang="en-US" sz="793" dirty="0"/>
          </a:p>
        </p:txBody>
      </p:sp>
      <p:sp>
        <p:nvSpPr>
          <p:cNvPr id="10" name="Text 3"/>
          <p:cNvSpPr txBox="1"/>
          <p:nvPr/>
        </p:nvSpPr>
        <p:spPr>
          <a:xfrm>
            <a:off x="1690373" y="2623688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точно показывает, как важно казаться благополучным, уверенным и заметным. Эта логика особенно понятна в эпоху социальных сетей и постоянного внимания к репутации.
</a:t>
            </a:r>
            <a:endParaRPr lang="en-US" sz="763" dirty="0"/>
          </a:p>
        </p:txBody>
      </p:sp>
      <p:sp>
        <p:nvSpPr>
          <p:cNvPr id="11" name="Text 4"/>
          <p:cNvSpPr txBox="1"/>
          <p:nvPr/>
        </p:nvSpPr>
        <p:spPr>
          <a:xfrm>
            <a:off x="1690373" y="3488873"/>
            <a:ext cx="3507600" cy="5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героев напоминает, что цена успеха всегда связана с нравственным выбором. Поэтому книга помогает задуматься не только о цели, но и о средствах её достижения.
</a:t>
            </a:r>
            <a:endParaRPr lang="en-US" sz="7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 и визуальный образ романа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Многократные экранизации сделали «Ярмарку тщеславия» узнаваемой за пределами литературы. На экране особенно заметны характеры Бекки Шарп, костюмы эпохи и светская атмосфера, построенная на соперничестве и эффектной внешности.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ряд романа обычно строится на контрасте: балы, письма, военные сцены и богатые интерьеры соседствуют с эмоциональной пустотой и расчётом, что усиливает сатирический смысл произведения.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завершилась публикация романа, который показал: общество часто ценит видимый успех выше нравственной честности.
</a:t>
            </a:r>
            <a:endParaRPr lang="en-US" sz="1716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дата выхода, а граница, после которой роман стал классическим предупреждением о цене общественного признания.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романа У. М. Теккерея «Ярмарка тщеславия» в 1847–1848 годах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Теккерей убеждает, что общественная игра, построенная на выгоде и самообмане, разрушает людей не меньше, чем открытая жестокость. Его роман напоминает: достоинство проверяется не успехом, а нравственным выбором.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о чем предупреждает Теккерей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2026-05-19T21:57:03Z</dcterms:created>
  <dcterms:modified xsi:type="dcterms:W3CDTF">2026-05-19T21:57:03Z</dcterms:modified>
</cp:coreProperties>
</file>