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презентации
</a:t>
            </a:r>
            <a:endParaRPr lang="en-US" sz="4065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 югу от Сахары — регион с богатым этническим и культурным разнообразием.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корней для понимания настоящего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колонизации здесь процветали могущественные государства. С XIX века началась колонизация, изменившая судьбы народов региона и подготовившая почву для борьбы за независимость.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ход деколонизации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 — первая независимость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Гана стала первой страной региона, получившей независимость от колониальной власти. Этот шаг вдохновил другие народы на борьбу за свободу и самоопределение.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новых государств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1957 по 1966 годы более 30 стран обрели самостоятельность. Этот период стал поворотным в истории региона, но границы, заданные колониальными державами, порой усложнили управление.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колониальных границ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границы зачастую не учитывали этнические и культурные особенности. Это вызвало внутренние противоречия и впоследствии стало причиной локальных конфликтов.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после обретения независимости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квалифицированных кадров стала серьёзным преградой для эффективного управления новыми государствами в первые годы после независимости.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Инфраструктура, включая дороги и средства связи, была слабо развита, что затрудняло экономическое развитие и интеграцию регионов.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зависела от экспорта ограниченного числа товаров, таких как какао и хлопок, что делало страны уязвимыми к мировым колебаниям цен.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границы часто объединяли разные этнические группы, что привело к внутренним социальным и политическим напряжённостям.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лидеры движения за независимость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Кваме Нкрума — символ освобождения Ганы
</a:t>
            </a:r>
            <a:pPr algn="ctr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Нкрума активно боролся за освобождение и становление Ганы как зрелого государства. Он делал упор на образование и национальное единство, способствуя развитию культуры и экономики.
</a:t>
            </a:r>
            <a:endParaRPr lang="en-US" sz="899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Джомо Кениата — отец Кении
</a:t>
            </a:r>
            <a:pPr algn="ctr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Кениата стоял во главе национального движения и стал первым президентом Кении, при этом он уделял внимание аграрным реформам и укреплению институтов демократии.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Джулиус Ньерере — реформатор Танзании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Ньерере пропагандировал социалистические идеи, поддерживал ликвидацию неграмотности и развивал образование как основу долгосрочного прогресса страны.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кризисы и нестабильность (1960–1980-е)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гражданских войн в Биафре, Анголе и Конго унесли множество жизней и дестабилизировали регион.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вмешательство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СССР и Франция активно поддерживали разные стороны конфликтов, усложняя ситуацию и усиливая политическое разделение.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тормозила экономический рост, увеличивала число беженцев и усиливала этнические противоречия в обществе.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начало череды переворотов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стран пережили военные перевороты, например, Нигерия испытала более шести смен власти военными за три десятилетия.
</a:t>
            </a:r>
            <a:endParaRPr lang="en-US" sz="10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колониального наследия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 проведённые границы породили смешение или разделение народов, что усложнило построение национального единства в новых государствах.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образования среди широких слоёв населения снизил потенциал для социально-экономического развития и ограничил возможности кадрового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Односторонняя экономика ориентировалась на экспорт сырья, что препятствовало развитию промышленности и диверсификации национальных экономик.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81215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83355"/>
            <a:ext cx="465300" cy="3722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прогресс в сельском хозяйстве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объединяются в кооперативы, что повышает эффективность производства и улучшает доступ к ресурсам и рынкам.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кофе из Эфиопии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 миллионов человек заняты в кофейной сфере, которая стала важным источником доходов и рабочих мест.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и механизация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 и сортов растений позволяет увеличивать урожаи и повышать устойчивость сельского хозяйства к климатическим условиям.
</a:t>
            </a:r>
            <a:endParaRPr lang="en-US" sz="14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Ботсваны в развитии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выросла благодаря добыче алмазов — за три десятилетия ВВП страны рос в среднем на 9% ежегодно, что стало одним из самых высоких результатов в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стабильная демократия и низкий уровень коррупции, что позволило делать инвестиции в образование и здравоохранение, заметно улучшая качество жизни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учебных заведений остаётся проблемой, особенно в сельской местности, ограничивая доступ детей к качественному образованию.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среди взрослого населения составляет примерно 65%, что требует продолжения усилий по повышению образовательного уровня.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в образовании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облегчает доступ к школам, но в сельских регионах сохраняется дефицит квалифицированных учителей и учебных материалов.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«Школа для всех» в Гане стала примером успешного расширения доступа к образованию, подняв охват среди детей до 93%.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региона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главной отраслью занятости, обеспечивая работу около 60% населения и кормя значительную часть регионов с помощью традиционных и современных методов производства.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продукция региона сконцентрирована вокруг какао и кофе, с лидирующими странами-производителями, такими как Кот-д’Ивуар и Эфиопия, играющими ключевую роль в мировой торговле.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— алмазов в Ботсване, нефти в Нигерии и Анголе, золота в ЮАР — важна, однако уровень промышленного развития и индустриализации в регионе остаётся сравнительно низким.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изменения: рост и урбанизация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возрастной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1950 года население региона возросло с 200 миллионов до более 1,2 миллиарда в 2020 году. Примерно 60% всего населения — молодёжь младше 25 лет, создавая большой потенциал для развития.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формирование мегаполисов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быстро растут: к 2030 году почти половина жителей будет проживать в городских зонах. Мегаполисы Лагос, Найроби и Аддис-Абеба стремительно развиваются как экономические и культурные центры.
</a:t>
            </a:r>
            <a:endParaRPr lang="en-US" sz="11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 и ООН, 2020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достижения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среднего класса и расширение доступа к мобильной связи способствует экономической активности и улучшению качества жизни по всему региону.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грамотности, доходов и инфраструктуры свидетельствует о заметном прогрессе, хотя вызовы остаются значительными.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Здравоохранение: проблемы и успехи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продолжает существовать серьёзная эпидемия ВИЧ/СПИДа, с около 21 миллионом заражённых в 2019 году, что требует постоянной активности по профилактике и лечению.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 остаётся одной из главных причин детской смертности — ежегодно умирает более 400 тысяч детей до 5 лет, несмотря на усилия по контролю и лечению болезни.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вакцинации, реализуемые при поддержке ЮНИСЕФ и ВОЗ, способствовали снижению детской смертности и ликвидации некоторых инфекционных заболеваний в отдельных странах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развитие: прогресс и вызовы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 год — начало многопартийности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региона функционировала лишь одна многопартийная система, что ограничивало политическое разнообразие и демократические процессы.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 год — мирная передача власти в ЮАР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важных успехов стала успешная и мирная смена правительства после эпохи апартеида, что стало символом демократического развития.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 — расширение многопартийности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чем 40 странах уже функционируют многопартийные системы, однако сохраняются проблемы коррупции и авторитаризма в ряде государств.
</a:t>
            </a:r>
            <a:endParaRPr lang="en-US" sz="9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сотрудничество и интеграция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в 2002 году, объединяет страны в целях политического единства и миротворчества, способствует координации экономической и социальной политики.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свободной торговли AfCFTA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Упрощает торговлю между странами, снижая барьеры и стимулируя экономический рост всего региона наравне с мировой экономикой.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Восточноафриканское сообщество (EAC)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Межправительственное объединение для интеграции экономики, политики и инфраструктуры между странами Восточной Африки.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проводит миротворческие миссии, включая Сьерра-Леоне и Бурунди, предотвращая конфликты и улучшая безопасность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языковое многообразие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региона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к югу от Сахары говорят более чем на 2000 языках, что отражает разнообразие этнических групп и культурных традиций региона.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колониальных языков
</a:t>
            </a:r>
            <a:pPr algn="ctr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Английский, французский и португальский широко используются в образовании и администрации, играя ключевую роль в межэтническом общении.
</a:t>
            </a:r>
            <a:endParaRPr lang="en-US" sz="1088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современной культуры
</a:t>
            </a:r>
            <a:pPr algn="ctr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афро-поп музыки, выдающихся писателей и культурных фестивалей объединяет традиции и новации на международной арене.
</a:t>
            </a:r>
            <a:endParaRPr lang="en-US" sz="10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окружающей среды и экотуризм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заповедники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территории, как Серенгети и Крюгер, являются домом для множества видов, что способствует сохранению биоразнообразия и привлечению туристов.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комплексные меры по защите слонов, носорогов и леопардов от нелегальной охоты и торговли их частями.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экотуризма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 8% ВВП в ряде стран, усиливая охрану природы и стимулируя развитие местных сообществ и инфраструктуры.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развития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экономическое неравенство сохраняется между городскими и сельскими регионами, где доходы могут различаться более чем в три раза.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частые засухи ухудшают условия жизни и ведут к потере сельскохозяйственного производства, угрожая продовольственной безопасности.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поток миграции и урбанизация создают нагрузку на городскую инфраструктуру, требуя новых решений и инвестиций.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угрозы от группировок, таких как Боко Харам и Аль-Шабааб, подчеркивают важность безопасности и инновационных технологий — например, мобильных платежей для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независимости и пути будущего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Африки к югу от Сахары преодолели колониальное наследие, достигли важного прогресса и готовы развиваться дальше благодаря инновациям и активной роли молодёжи.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2026-05-11T02:46:20Z</dcterms:created>
  <dcterms:modified xsi:type="dcterms:W3CDTF">2026-05-11T02:46:20Z</dcterms:modified>
</cp:coreProperties>
</file>