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придаточные цели, результата и причины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конструкции для выражения целей, причин и итогов в английском языке.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 развитие придаточных предложений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придаточных целей, результатов и причин начинается с XIX века, отражая рост лингвистического анализа и развитие грамотной коммуникации в английском языке.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предложения зависят от главного и раскрывают детали действия, отвечая на вопросы о его цели, причине или результате.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частями устанавливают союзы или союзные выражения, которые помогают определить смысловую роль придаточного.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уточняют смысл главной части, расширяя понимание и обеспечивая логическую связь внутри сложноподчинённого предложения.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придаточные предложения?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придаточных в языке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причины объясняют, почему говорящий совершает действие, раскрывая мотивы и намерения. Благодаря им речь становится более связной и выразительной.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и мотивация в речи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результативные и целевые показывают, как мысли и действия взаимосвязаны, делая повествование логичным и структурированным.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следствий и целей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придаточного цели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выражения цели часто используют союзы so that, in order that, for fear that, вводящие зависимое предложение с указанием намерения.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so that и in order that обычно следуют модальные глаголы can, could, will, would, демонстрируя желание достичь результата.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He studied hard so that he could pass the exam — структура подчёркивает цель учёбы и предполагаемый результат.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6" y="0"/>
            <a:ext cx="4046608" cy="5141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16300" y="766775"/>
            <a:ext cx="4355100" cy="377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придаточных цели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использования союза so that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понизила голос так, чтобы никто не слышал. Это наглядно демонстрирует выражение намерения через придаточное цели.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Взаимосвязь главного и придаточного предложений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предложение описывает действие, а придаточное раскрывает, зачем оно было сделано, показывая логику поступка.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союзов so that и in order that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that чаще используется в разговорной речи как сокращённый вариант для указания цели действия.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 order that — более формальное сочетание, характерное для письменного и официального стиля.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этих союзов нередко встречаются модальные глаголы can, could, will, would, отражающие гипотетический или будущий результат.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союза зависит от ситуации, стиля и желаемой степени формальности высказывания.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Смысловое отличие между целевыми и результативными придаточными важно для точной передачи намерений и фактов.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результата: особенности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отвечают на вопрос: к какому результату привело действие, фиксируя реальные или гипотетические последствия.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Результативные придаточные вводятся союзами so that и such that, сообщая о последствиях действия в главном 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отражают особенности использования союзов в британском и американском вариантах английского.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 that используется часто и для цели, и для результата, при этом вторая функция встречается чаще, чем in order that.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8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Частотный анализ союзов цели и результата
</a:t>
            </a:r>
            <a:endParaRPr lang="en-US" sz="2483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Корпус COCA, данные 2020 года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931120"/>
            <a:ext cx="4775700" cy="354666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иллюстрирует ключевые выражения с союзами, обозначающими цель и результат 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определяет, выражается ли намерение говорящего или итог события.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предложений с придаточными цели и результата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учебных материалов по английской грамматике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because часто связывает причины с действиями, подчёркивая непосредственную связь. Например, в предложении «She left because she was tired» ясно показано основание поступка, что помогает понять поведение героя.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союза because в объяснении мотиваций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Союзы since и as вводят пояснения, предполагая, что причина понятна слушателю. В предложении «Since it was raining, we stayed inside» акцент смещается на следствие, а причина воспринимается как общеизвестный факт.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since и as для известной причины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Союз for встречается преимущественно в письменной речи и литературе. Он придаёт фразе официальный тон, как в примере «She hesitated, for she was unsure», где подчёркивается мотив сомнения.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Формальный оттенок союза for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придаточных причины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Различия: because, since, as, for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является наиболее употребительным союзом причины и характерен для разговорного стиля, чётко обозначая основную причину действия.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Since и as часто указывают на причины, которые предполагаются известными собеседнику, эффективно связывая знание и следствие.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For применяется главным образом в формальном или книжном стиле, придавая речи оттенок официальности и литературности.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Оттенки значения каждого союза влияют на стиль высказывания и степень явности причины, что важно учитывать при выборе структур.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Придаточные причины, цели и результата могут предшествовать или следовать главной части, меняя акценты и расстановку логического центра.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придаточная часть стоит после главной, запятая обычно не нужна, и акцент смещается на главное действие, делая речь более плавной.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предложения придаточная часть часто отделяется запятой и получает интонационное выделение, что подчеркивает причину или цель.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частей предложения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Пунктуация в сложноподчинённых предложениях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придаточная часть стоит в начале предложения, после неё обязательно ставится запятая, например: «As it was raining, we stayed home».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придаточная следует за главной частью, запятая обычно не ставится: «We stayed home as it was raining».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Правильное использование запятых помогает избежать неоднозначности и обеспечивает ясную структуру высказывания.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726508"/>
            <a:ext cx="5226300" cy="20828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Частотность использования союзов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относительную частоту употребления союзов причины в английском языке на основе корпусов BNC и COCA.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является доминирующим союзом в повседневной речи, в то время как другие союзы встречаются реже и чаще в письменных или формальных текстах.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46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British National Corpus (BNC), Corpus of Contemporary American English (COCA)
</a:t>
            </a:r>
            <a:endParaRPr lang="en-US" sz="946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союзы, например for, считаются архаичными и ограничены в применении, поэтому важно подбирать их с учётом контекста.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Стилистические особенности и ограничения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Because преобладает в повседневной речи благодаря своей простоте и понятности, обеспечивая естественность коммуникации.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in order that и for характерно для официальных документов и научных текстов, где требуется формальный стиль.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Нарушение согласования времён в придаточных предложениях вызывает логические противоречия. Правильное согласование и пунктуация повышают качество речи и понимание текста.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неправильный выбор союзов, приводящий к искажению смысла, особенно при смешении придаточных цели и результата. Неудобное расположение запятых также нарушает читаемость.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и типичные затруднения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предложений с использованием придаточных цели развивает навыки точного выражения намерений и помогает закрепить грамматику.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 придаточными причины способствует ясности аргументации и укрепляет понимание мотивов действий в текстах.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 придаточными результата способствуют пониманию связи между причиной и следствием и улучшению логики речи.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примеры и упражнения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 интерпретацию и перевод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 выбор придаточного предложения помогает передать оттенки смысла и логику оригинала при переводе с английского.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часто требуется перестроить порядок слов и подобрать подходящие союзы для сохранения правильной смысловой нагрузки.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английской структуры требуют внимания к деталям, чтобы избежать потери важных смысловых связей.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Грамотное владение придаточными способствует успешному переводу и глубокому пониманию текстов разных жанров.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86450" y="1258750"/>
            <a:ext cx="65892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важность знаний о придаточных 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придаточных цели, результата и причины укрепляет языковую компетенцию, обеспечивает точность и выразительность в устном и письменном английском, что критично для успешного обучения и коммуникации.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2026-05-07T21:24:36Z</dcterms:created>
  <dcterms:modified xsi:type="dcterms:W3CDTF">2026-05-07T21:24:36Z</dcterms:modified>
</cp:coreProperties>
</file>