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Суриков. «Детство» — зимние воспоминания из детства
</a:t>
            </a:r>
            <a:endParaRPr lang="en-US" sz="308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детство, снег, дом и радость простых зимних дней.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Суриков и его тихая, светлая поэзия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Захарович Суриков писал о жизни простых людей, деревне, семье и природе. Его стихи звучат мягко, напевно и по-домашнему, словно доброе воспоминание, которое хочется бережно сохранить.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разворачивается отрывок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79963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Вспоминается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обращается к детству и сразу переносит нас в мир памяти, где всё кажется особенно тёплым и дорогим.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161705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Открывается зимний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глазами возникают снег, двор, дом и морозный воздух. Простая картина зимы становится живой и очень близкой.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143447" y="2030752"/>
            <a:ext cx="2820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весёлая игра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забавы, движение и шум наполняют отрывок радостью. Даже маленькие события здесь запоминаются надолго.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39391"/>
            <a:ext cx="2860800" cy="2248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1607" y="2439391"/>
            <a:ext cx="2860800" cy="22489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172" y="2439391"/>
            <a:ext cx="2860800" cy="22489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50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как часть домашнего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Снежный двор в стихотворении не кажется пустым или холодным. Он становится привычным пространством для жизни, где всё знакомо и понятно. Зима здесь не пугает, а украшает деревенский день спокойствием и красотой.
</a:t>
            </a:r>
            <a:endParaRPr lang="en-US" sz="1002" dirty="0"/>
          </a:p>
        </p:txBody>
      </p:sp>
      <p:sp>
        <p:nvSpPr>
          <p:cNvPr id="8" name="Text 1"/>
          <p:cNvSpPr txBox="1"/>
          <p:nvPr/>
        </p:nvSpPr>
        <p:spPr>
          <a:xfrm>
            <a:off x="3141607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морозного утра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строках чувствуется чистый морозный воздух и тихая неподвижность зимы. Такая картина помогает представить широкий двор, белый снег и прозрачное небо. Всё вокруг будто замедляется, чтобы детские воспоминания звучали яснее.
</a:t>
            </a:r>
            <a:endParaRPr lang="en-US" sz="1002" dirty="0"/>
          </a:p>
        </p:txBody>
      </p:sp>
      <p:sp>
        <p:nvSpPr>
          <p:cNvPr id="9" name="Text 2"/>
          <p:cNvSpPr txBox="1"/>
          <p:nvPr/>
        </p:nvSpPr>
        <p:spPr>
          <a:xfrm>
            <a:off x="6103172" y="900200"/>
            <a:ext cx="226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тёплое место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дома и двор показаны не просто как фон, а как часть дорогого прошлого. Через них раскрывается уютная, простая жизнь. В этой зимней картине особенно заметны покой, простор и добрый свет воспоминаний.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деревня в стихотворении
</a:t>
            </a:r>
            <a:endParaRPr lang="en-US" sz="22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50" y="1515975"/>
            <a:ext cx="257400" cy="25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625" y="1515975"/>
            <a:ext cx="257400" cy="257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4900" y="1541715"/>
            <a:ext cx="257400" cy="2059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взгляд на прошлое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вспоминает детство не просто точно, а с нежностью. Он будто снова видит знакомый зимний день и понимает, почему эти минуты остались в памяти навсегда.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97275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улыбка воспоминания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словах нет спешки и громких чувств. Есть спокойная улыбка человека, который любит своё прошлое и бережно относится к самым простым радостям.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614550" y="2117250"/>
            <a:ext cx="25248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и взрослый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помнит игру как ребёнок, но рассказывает о ней уже взросло и вдумчиво. Поэтому маленькие события звучат в стихотворении особенно значимо.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 семья как центр мира ребенка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стихотворении воспринимается как место, где всегда спокойно и надёжно. Здесь ребёнок чувствует защиту, тепло и уверенность в завтрашнем дне.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домом важны близкие люди, их забота и привычный порядок жизни. Даже обычный зимний день кажется счастливым, если он проходит среди своих.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Семейное тепло делает воспоминание особенно светлым. Для ребёнка дом — это не только стены, но и любовь, которая согревает сильнее любого мороза.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игры и движение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слышатся бег, смех и весёлая суета. Движение делает картину живой: сразу представляешь двор, снег и ребят, которым совсем не хочется сидеть на месте.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забавы показаны как настоящая радость. Санки, шум, катание и оживление помогают почувствовать, как ребёнок умеет находить счастье в самой простой игре.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понятная речь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270925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Суриков выбирает ясные слова, которые легко понять с первого раза. Речь звучит естественно, как спокойный рассказ о знакомых и дорогих вещах.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24289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много образов, близких детям: снег, двор, дом, игры, зима. Поэтому читатель без труда представляет себе каждую картину.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3214873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простота помогает не только понять текст, но и почувствовать его. Стихотворение легко запоминается, потому что говорит о том, что знакомо почти каждому.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0050" y="1925425"/>
            <a:ext cx="215700" cy="215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9000" y="1925425"/>
            <a:ext cx="215700" cy="215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7950" y="1946995"/>
            <a:ext cx="215700" cy="1725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похоже на песенку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673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размеренно и мягко, словно их можно напевать. Из-за этого стихотворение легко слушать и приятно повторять.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35627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созвучия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интонации и похожие окончания делают речь напевной. Они помогают стихам звучать естественно и по-народному тепло.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6145225" y="1922425"/>
            <a:ext cx="21774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звучание строк передаёт тихую радость и доброту. Чтение напоминает песню, которую поют не громко, а с любовью.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 с человеком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398400" y="2263862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снег, мороз и небо не стоят отдельно от людей. Они рядом с ребёнком, как часть его обычного зимнего дня. От этого картина кажется живой и очень настоящей.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98400" y="326488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помогает показать детство простым и радостным. Двор, снежные забавы и зимний воздух становятся частью игры, а не просто фоном для неё.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675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особенно ясно слышны в строках о доме, зиме и добрых воспоминаниях.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286300" y="1835850"/>
            <a:ext cx="3677700" cy="14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помогает увидеть, как из простых деталей рождается светлое настроение без громких событий.
</a:t>
            </a:r>
            <a:endParaRPr lang="en-US" sz="1122" dirty="0"/>
          </a:p>
        </p:txBody>
      </p:sp>
      <p:sp>
        <p:nvSpPr>
          <p:cNvPr id="8" name="Text 2"/>
          <p:cNvSpPr txBox="1"/>
          <p:nvPr/>
        </p:nvSpPr>
        <p:spPr>
          <a:xfrm>
            <a:off x="527250" y="4092537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тексту стихотворения И. Сурикова «Детство»
</a:t>
            </a:r>
            <a:endParaRPr lang="en-US" sz="82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214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10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 деталей рождается образ детства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отрывку стихотворения И. Сурикова «Детство»: движение мысли от воспоминания к теплому чувству.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в стихотворении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Эпитеты помогают сразу увидеть зимнюю картину: снег, морозный воздух и тихий двор становятся не просто деталями, а частью живого, запоминающегося мира.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412412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мягкий ритм создают ощущение спокойного рассказа. Из-за этого стихотворение звучит так, будто его не читают, а вспоминают вслух.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4644800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подробности делают изображение убедительным и понятным детям. Изба, двор, санки и зимние игры помогают легко представить, как проходит день.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6877187" y="2070225"/>
            <a:ext cx="20868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передает настроение: в строках слышатся тишина снега, легкое движение и веселый детский шум. Чтение становится почти музыкальным и очень теплым.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056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Деревенский быт в XIX веке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2251713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показан обычный уклад русской деревни: изба, двор, зимняя дорога, простая одежда и повседневные заботы. Всё изображено спокойно, без нарочитой красоты.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3252738"/>
            <a:ext cx="36195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детали помогают понять, как жили люди в XIX веке и что было для них важным каждый день. Простая жизнь предстает достойной, трудовой и близкой к природе.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понятен второклассникам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есть знакомые и любимые темы: зима, дом, семья, игры. Ребенку легко узнать их в собственном опыте и сразу включиться в чтение.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725898"/>
            <a:ext cx="46827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и слова простые, поэтому смысл не теряется. Текст читается спокойно, а это особенно важно, когда хочется не спотыкаться, а слушать и понимать.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581081" y="1689900"/>
            <a:ext cx="3194100" cy="8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в стихотворении ясные и наглядные. Снег, двор, санки и радостное движение легко представить, будто это короткий зимний фильм в голове.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87840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передает поэт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5250" y="1607775"/>
            <a:ext cx="26649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Вспоминание о родном доме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звучит теплое обращение к прошлому. Дом и детство становятся местом, куда хочется мысленно вернуться снова и снова.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079650" y="295642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простых зимних дней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появляется ощущение светлой радости от обычных вещей: снега, двора, игр и движения. Именно в них живет детское счастье.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59300" y="1607775"/>
            <a:ext cx="27996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к близким и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остается тихая благодарность. Воспоминание о родных и о детстве звучит мягко, искренне и очень трогательно.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детство со временем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2071003"/>
            <a:ext cx="361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и на улице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времена Сурикова дети много играли на улице, катались на санках и бегали по двору. Зимний день был не поводом сидеть дома, а временем для веселой суеты.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180000" y="3246503"/>
            <a:ext cx="3619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осталось прежним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у детей другие игры и больше разных развлечений, но главное не изменилось. Радость общения, смех, дружба и ощущение уюта по-прежнему делают детство счастливым.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чтения стихотворения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180000" y="1150367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отрывок лучше плавно и спокойно, без спешки. Тогда успевают прозвучать и зимняя тишина, и мягкая радость воспоминания, которые важны в стихотворении.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80000" y="1994740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словах о доме и близких стоит делать небольшие паузы. Они помогают услышать, что именно семейное тепло делает картину особенно дорогой.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80000" y="2839124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появляется движение и игра, можно произносить чуть живее. Так читатель почувствует веселую детскую суету, снег и санки почти как живую сцену.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180000" y="3683502"/>
            <a:ext cx="4682700" cy="7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должна быть теплой и светлой. Тогда стихотворение будет звучать не как сухой пересказ, а как доброе воспоминание, которым хочется поделиться.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запоминается человеку не только событиями, но и чувствами, которые связаны с домом, близкими и родной природой. Именно они делают память особенно ценной.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71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Суриков показывает, что счастье может скрываться в самых простых вещах: в снежном дворе, в играх, в тихом семейном тепле и в добром взгляде на прошлое.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162000" y="2142550"/>
            <a:ext cx="28020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учит замечать красоту обычной жизни. Простые картины становятся светлыми, если смотреть на них с любовью и благодарностью.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детство в памяти сердца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И. Сурикова показывает, что самое дорогое в детстве — это не громкие события, а тепло дома, зимние игры и добрые воспоминания, которые остаются на всю жизнь.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2026-05-24T03:27:51Z</dcterms:created>
  <dcterms:modified xsi:type="dcterms:W3CDTF">2026-05-24T03:27:51Z</dcterms:modified>
</cp:coreProperties>
</file>