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32" y="909450"/>
            <a:ext cx="322503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как основа биологии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универсальная единица жизни.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клеточной теории начался с простых наблюдений под микроскопом и завершился пониманием, что клетка лежит в основе строения, развития и наследственности всех организмов.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наблюдений к общей теории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клеточной теории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клеточные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живой организм состоит из одной клетки или множества клеток. Именно клеточная организация объединяет бактерии, грибы, растения и животных в единую систему живой природы.
</a:t>
            </a:r>
            <a:endParaRPr lang="en-US" sz="940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 строении и химии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разных организмов сходны по химическому составу и по ключевым механизмам работы. Это сходство указывает на родство живого и общие принципы его организации.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485000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возникают делением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не появляются сами по себе: каждая из них образуется при делении уже существующей. Этот принцип объясняет непрерывность жизни и преемственность поколений клеток.
</a:t>
            </a:r>
            <a:endParaRPr lang="en-US" sz="951" dirty="0"/>
          </a:p>
        </p:txBody>
      </p:sp>
      <p:sp>
        <p:nvSpPr>
          <p:cNvPr id="13" name="Text 5"/>
          <p:cNvSpPr txBox="1"/>
          <p:nvPr/>
        </p:nvSpPr>
        <p:spPr>
          <a:xfrm>
            <a:off x="485000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является наименьшей структурной и функциональной единицей живого. В ней происходят обмен веществ, получение энергии, синтез необходимых соединений и другие жизненно важные процессы.
</a:t>
            </a:r>
            <a:endParaRPr lang="en-US" sz="907" dirty="0"/>
          </a:p>
        </p:txBody>
      </p:sp>
      <p:sp>
        <p:nvSpPr>
          <p:cNvPr id="14" name="Text 6"/>
          <p:cNvSpPr txBox="1"/>
          <p:nvPr/>
        </p:nvSpPr>
        <p:spPr>
          <a:xfrm>
            <a:off x="720350" y="4108088"/>
            <a:ext cx="7692600" cy="3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работает как целое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организма складывается из согласованной работы его клеток. Их взаимодействие обеспечивает рост, развитие, восстановление тканей и поддержание жизненных функций.
</a:t>
            </a:r>
            <a:endParaRPr lang="en-US" sz="7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6603" y="1755600"/>
            <a:ext cx="1910794" cy="181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и открытие клеточного мира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уровень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Оптический микроскоп впервые открыл исследователям ткани растений и животных, а также отдельные клетки. Без этого инструмента клеточная организация оставалась бы недоступной для изучения.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микроскоп или микрофотография клеток лука наглядно показывает форму клеток, их оболочки и упорядоченное строение ткани, помогая увидеть то, что невозможно разглядеть невооружённым глазом.
</a:t>
            </a:r>
            <a:endParaRPr lang="en-US" sz="887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важные 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были различены клеточная стенка у растений, ядро как постоянная структура и заметные отличия между клетками разных организмов. Эти наблюдения изменили представления о живой природе.
</a:t>
            </a:r>
            <a:endParaRPr lang="en-US" sz="8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биологии: уровни организации живого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 связывает химические процессы с работой тканей и органов, поэтому именно здесь особенно наглядно проявляется взаимосвязь строения и функции.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занимает центральное положение: она объединяет молекулярные процессы и целостную работу организма.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строения клеток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есть у всех клеток. Она отделяет внутреннюю среду от внешней, регулирует обмен веществ и помогает клетке сохранять относительное постоянство условий.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протекают основные реакции обмена и располагаются структуры, обеспечивающие работу клетки. Эта среда необходима для согласованного протекания жизненных процессов.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хранится в ДНК и определяет свойства клетки и организма. У разных групп организмов способы её упаковки отличаются, но сам принцип наследственности един.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материал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участвуют в синтезе белка и присутствуют во всех клетках. Благодаря им реализуется генетическая информация и обеспечивается образование структурных и ферментных белков.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отличаются более сложной организацией, тогда как прокариоты сохраняют более простую, но эффективную клеточную структуру.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цитологии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усложнение клетки связано с появлением ядра и развитой системы мембранных органоидов.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 эукариоты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связь между обменом веществ, получением энергии и размножением клеток.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обеспечивает жизнедеятельность организма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 содержится в соматических клетках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кариотип; школьный курс биологии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отражает постоянство кариотипа и необходимость точного распределения наследственного материала при делении клеток.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биологии: типичные размеры клеток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клетки связан не только с её видом, но и с функцией, скоростью обмена веществ и особенностями ткани, в которой она работает.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размеры не означают наибольшую сложность: важнее специализация и согласование строения с задачей клетки.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и их разнообразие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Мембрана: невидимая граница клетки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Выборочный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отделяет клетку от внешней среды, но не замыкает её полностью. Через неё проходят только нужные вещества, а лишние соединения и продукты обмена выводятся наружу, сохраняя стабильность внутренней среды.
</a:t>
            </a:r>
            <a:endParaRPr lang="en-US" sz="931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 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мембраны расположены рецепторные белки, которые распознают химические сигналы. Благодаря им клетка «понимает» изменения вокруг себя, запускает нужные реакции и согласует свою работу с соседними клетками.
</a:t>
            </a:r>
            <a:endParaRPr lang="en-US" sz="951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составе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участвует не только в обмене веществ, но и в соединении клеток между собой. Межклеточные контакты помогают тканям сохранять форму, прочность и согласованность функций, особенно в сложных многоклеточных организмах.
</a:t>
            </a:r>
            <a:endParaRPr lang="en-US" sz="8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1855 — принцип Вирхова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Рудольф Вирхов сформулировал положение, что новая клетка возникает только из уже существующей. Это стало важным шагом к пониманию непрерывности клеточных поколений.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установлено, что при митозе соматические клетки сохраняют число хромосом. Так обеспечиваются рост организма, обновление тканей и бесполое размножение.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изучили мейоз: при образовании гамет число хромосом уменьшается вдвое. Это поддерживает постоянство наследственного набора при половом размножении.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развивалось представление о делении клеток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клетка и её жизнедеятельность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не существуют отдельно: они постоянно связаны между собой и идут одновременно, поддерживая целостность клетки.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Суммарная работа процессов обеспечивает существование клетки и влияет на состояние тканей, органов и всего организма.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жизнедеятельности клетки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 и цитологии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клеточной теории складывалась постепенно: каждое открытие дополняло предыдущее и расширяло представление о живой материи.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открытий показывает переход от наблюдений к общебиологическому закону о клеточном строении живого.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сформировавшие клеточную теорию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развитие клеточной теории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клеточная теория тесно связана с молекулярной биологией и биохимией. Клетку изучают как систему, где свойства определяются работой ДНК, РНК, белков и мембранных комплексов.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стволовых клеток открыло новые возможности для медицины. Их способность превращаться в разные типы клеток делает теорию особенно важной для регенерации тканей и клеточной терапии.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делению, росту и контролю клеточного цикла. Эти процессы помогают понять, как клетки сохраняют порядок, а также почему возникают нарушения, приводящие к опухолям и наследственным заболеваниям.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Программируемая гибель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рассматривают как естественный механизм саморегуляции. Он нужен для удаления повреждённых или лишних клеток, формируя нормальное развитие тканей и предотвращая опасные сбои в 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в многоклеточном организме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
</a:t>
            </a:r>
            <a:pPr algn="l" indent="0" marL="0">
              <a:lnSpc>
                <a:spcPct val="115000"/>
              </a:lnSpc>
              <a:buNone/>
            </a:pPr>
            <a:r>
              <a:rPr lang="en-US" sz="3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приспособлены к передаче импульсов на большие расстояния. Их длинные отростки и особая мембрана позволяют быстро передавать сигналы между отделами организма.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волокна способны сокращаться, потому что содержат белки, обеспечивающие движение. Эта специализация лежит в основе работы скелетных мышц, сердца и внутренних органов.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клетки крови переносят кислород благодаря гемоглобину и уплощённой форме. Отсутствие ядра у зрелых эритроцитов увеличивает пространство для переноса газов.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клетки корня всасывают воду и минеральные вещества из почвы. Их строение связано с поглощением, поэтому именно они обеспечивают питание растущего организма.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молекулярной организации к целостному организму и согласование функций на каждом уровне.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усложнение живой системы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Причины 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подход помогает понять, почему развиваются рак, наследственные нарушения, диабет и вирусные инфекции. Во многих случаях болезнь начинается с изменения работы отдельных клеток.
</a:t>
            </a:r>
            <a:endParaRPr lang="en-US" sz="1025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Методы изучения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диагностики и исследований используют микроскопию, цитологию, гистологию и молекулярно-биологические методы. Они позволяют увидеть строение клеток и выявить отклонения на раннем этапе.
</a:t>
            </a:r>
            <a:endParaRPr lang="en-US" sz="984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Разработка 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 клетке лежит в основе создания лекарств и подбора терапий, которые воздействуют на конкретные механизмы болезни. Это повышает точность и эффективность лечения.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инженерия и регенеративная медицина опираются на способность клеток делиться, специализироваться и восстанавливать ткани. Именно поэтому клеточная теория остаётся практическим инструментом медицины.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клеточной теории для медицины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объединяет молекулярный, клеточный и организменный уровни и остаётся общей основой для науки и практики.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клеточной теории с разными областями биологии показывает, что она объясняет не отдельный факт, а общий принцип организации живого.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клеточная теория остаётся фундаментальной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универсальный ключ к жизни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показала, что все живые организмы построены из клеток, а жизнь непрерывно продолжается через их деление. Именно поэтому клетка остаётся главным объектом биологии и медицины.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2026-06-01T14:53:26Z</dcterms:created>
  <dcterms:modified xsi:type="dcterms:W3CDTF">2026-06-01T14:53:26Z</dcterms:modified>
</cp:coreProperties>
</file>