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и здоровый образ жизни: обзор темы урока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здоровья: питание, активность, режим, гигиена, психика и привычки.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здоровья для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формируются основы здоровья. Современные вызовы, как снижение активности и рост ожирения, требуют осознанного выбора здорового образа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— работа организма и его систем без сбоев, обеспечивающая жизнедеятельность и силу.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— стабильность эмоций, умственная активность, способность справляться с трудностями и стрессами.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 — умение строить отношения, адаптироваться в коллективе и поддерживать дружеские связи.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понятие здоровья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Влияющие факторы на здоровье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исследований, ежедневные привычки определяют 50% состояния здоровья подростков.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достигаются при сознательном отношении к своему образу жизни и привычкам.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здорового образа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регулярные занятия спортом формируют крепкий организм и энергию для учебы и отдыха. Важно питаться качественно и разнообразно.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сна, соблюдение правил гигиены и отказ от вредных привычек поддерживают как физическое, так и психическое здоровье 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рационального питания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в рацион овощи, фрукты, молочные продукты, мясо и крупы, соблюдая баланс белков, жиров и углеводов для полноценного развития.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Питайтесь 4–5 раз в день небольшими порциями, избегайте fast-food и сладких напитков для поддержания стабильного уровня энергии и здоровья.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физическая активность важна для 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для улучшения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свежем воздухе способствуют развитию мышц и улучшают настроение, а также помогают укрепить сердечно-сосудистую систему у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источник жизненных сил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увеличивают выносливость и концентрацию, что способствует лучшей учёбе и уменьшает уровень стресса в повседневной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прогулки и езда на велосипеде помогают расслабиться, восполнить энергию и укрепить опорно-двигательный аппарат.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1421" y="1231750"/>
            <a:ext cx="3962459" cy="33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расписания здорового дня школьника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расписание дня с учётом физической активности, учёбы и отдыха поддерживает продуктивность и здоровье ребёнка.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умственной и физической активности способствует успешному обучению и хорошему самочувствию.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Министерства здравоохранения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пищевых привычек на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активирует мозг, повышает концентрацию и энергию в течение учебного дня, формируя полезные привычки с детства.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 и частые перекусы фастфудом стимулируют набор лишнего веса и повышают риск диабета, поэтому важно соблюдать режим и выбирать полезные продукты.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гигиена: основа здоровья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мытьё рук, регулярная чистка зубов и уход за кожей защищают от инфекций и поддерживают здоровье организма подростка.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через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одежда, регулярная смена постельного белья и использование индивидуальных средств гигиены существенно снижают риск распространения бактерий и грибков.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 для здоровья подростка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Курение: тихий враг лёгких и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пагубно отражается на функциях лёгких, снижая их способность обеспечивать организм кислородом. Это повышает риск развития сердечно-сосудистых заболеваний и ухудшает общую выносливость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наркотики: опасные ловушки для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алкоголя нарушает работу печени и тормозит процессы в мозге, снижая концентрацию и реакцию. Наркотики вызывают глубокую зависимость и разрушают нервную систему, что отрицательно влияет на учебу и социальные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помогает подросткам успешно справляться с жизненными вызовами, управлять эмоциями и строить здоровые отношения в коллективе. Это основы гармоничного развития личности.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преодоление стресса в подростковом возрасте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возникают чаще всего из-за экзаменов, конфликтов и изменений в социальной группе, вызывая эмоциональное напряжение и беспокойство среди младших школьников.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друзей, регулярные прогулки, увлечения и релаксационные техники способствуют восстановлению душевного равновесия и укрепляют психологическую устойчивость.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и режима дня для здоровья школьников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продолжительностью 8–10 часов необходим подросткам для восстановления памяти и нормального роста. Регулярность сна способствует укреплению нервной системы и повышению работоспособности.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приводит к усталости, снижению внимания и раздражительности, а также ослабляет иммунитет. Важно придерживаться постоянного времени отхода ко сну и пробуждения.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вакцинации и профилактики инфекций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подростков от опасных заболеваний, таких как корь, гепатит B, полиомиелит и дифтерия, снижая риск заражения и осложнений.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национальный календарь прививок в России обеспечивает коллективный иммунитет, предотвращая массовые вспышки инфекций в школах и защищая общество в целом.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ЗОЖ способствует улучшению иммунитета, снижению частоты простуд, а также повышает концентрацию внимания и успеваемость в школе.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хронических заболеваний и повышение общей физической выносливости среди школьников, ведущих здоровый образ жизни.
</a:t>
            </a:r>
            <a:endParaRPr lang="en-US" sz="19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малоподвижного образа жизни и профилактика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сидячего образа жизни для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за компьютером и малое количество прогулок приводят к слабости мышц и ухудшению осанки. Это также увеличивает риск набора лишнего веса и снижает общую выносливость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бороться с малоподвижностью: простые советы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перерывы для разминки, выполнение утренней зарядки и прогулки на свежем воздухе помогают уменьшить негативные последствия сидячей жизни и поддерживать тело в тонусе.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пример здорового образа жизни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Школьник, совмещающий занятия футболом и плаванием, поддерживает отличную физическую форму и реже пропускает занятия в школе, улучшая своё общее самочувствие.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в виде совместных спортивных активностей, правильного питания и организованного режима дня помогает успешно сочетать учебу с физическим развитием.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простого: замените сладкие напитки на воду, что поможет снизить потребление лишних калорий и улучшить самочувствие.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включайте овощи и фрукты в рацион — они обеспечивают организм витаминами и поддерживают энергию в течение дня.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чаще ходить пешком, например, при походах в школу или на кружки, чтобы увеличить ежедневную физическую активность.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здоровых привычек: практические шаги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дневник успехов и делитесь достижениями с друзьями, это повысит мотивацию и поможет закрепить полезные привычки.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и общества на формирование ЗОЖ у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 друзья играют ключевую роль в формировании привычек подростка. Совместные занятия спортом и пример родителей значительно повышают мотивацию к здоровому образу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инициативы и социальные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проекты, такие как Дни здоровья и спортивные соревнования, а также влияние рекламы и социальных норм, способствуют формированию положительного отношения к заботе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образа жизни для успешного будущего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формируется ежедневными действиями и привычками, приобретёнными в подростковом возрасте. Осознание важности ЗОЖ укрепляет личное благополучие и способствует успехам в учёбе и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2026-05-09T12:34:05Z</dcterms:created>
  <dcterms:modified xsi:type="dcterms:W3CDTF">2026-05-09T12:34:05Z</dcterms:modified>
</cp:coreProperties>
</file>