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 интерфейс работы с записями базы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смотреть, добавлять и править одну запись без ручной работы с таблицей.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формы нужны в информационных 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электронных журналах, библиотеках, интернет‑магазинах, медицине и на складе чаще нужна работа с карточкой объекта: учеником, книгой, товаром или заказом. Формы упрощают ввод, скрывают технические поля и снижают число ошибок.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7018" y="1443550"/>
            <a:ext cx="369337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формы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ввода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позволяют пользователю вводить и изменять значения. Для каждого задают тип данных, например текст или число, а также обязательность и допустимый формат, чтобы запись оставалась корректной.
</a:t>
            </a:r>
            <a:endParaRPr lang="en-US" sz="1219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полям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объясняют, что именно нужно указать: ФИО, дата, статус и т. п. Хорошие подписи уменьшают путаницу и помогают заполнять данные единообразно, не возвращаясь к исправлениям позже.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сохранения и отмены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«Сохранить» и «Отмена» управляют результатом действий. Пользователь видит, когда изменения применяются, а когда они просто отклоняются — это повышает контроль над данными.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выбора, например выпадающие меню, ограничивают вариантами из заранее заданного перечня. Это ускоряет ввод и снижает риск опечаток, которые часто возникают при свободном наборе.
</a:t>
            </a:r>
            <a:endParaRPr lang="en-US" sz="1244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 записям и подсказки помогают быстро находить нужный объект и вводить данные правильно. Они уменьшают число лишних шагов и делают работу с базой предсказуемой.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одной записи в форме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пользователь видит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 часто отображается как карточка объекта: идентификатор, фамилия и имя, дата, статус и дополнительные сведения. Кнопки перехода между записями помогают работать по одной карточке без лишнего контекста.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карточка удобнее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не перегружает пользователя столбцами, которые нужны только для обзора большого массива. Карточка показывает именно то, что требуется для текущей задачи, и ускоряет редактирование конкретных параметров.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редактирования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формы: изменения проходят через проверку, прежде чем попадут в таблицу.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работы формы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новой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создании новой карточки форма открывается с пустыми или частично заполненными полями. Обязательные значения обычно выделяются, чтобы ничего важного не пропустить.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режиме просмотра поля доступны только для чтения. Пользователь видит данные целиком, но не может изменять их, что снижает риск случайных правок.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сохранении изменения записываются в базу. Если проверки не пройдены, система показывает причину и не допускает некорректную запись.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существующей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режиме редактирования пользователь исправляет отдельные значения, не трогая остальное. После правок выполняется проверка корректности, прежде чем изменения будут применены.
</a:t>
            </a:r>
            <a:endParaRPr lang="en-US" sz="13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8599" y="1508047"/>
            <a:ext cx="2754152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 форма: различия в работе с данными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 помогает понять, когда удобнее анализировать большой набор данных (таблица), а когда — аккуратно редактировать одну карточку (форма).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лучше для обзора массива, форма — для точной работы с одной записью, с меньшим числом ошибок и понятной структурой.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представления данных в базе.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удобства формы и таблицы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форма выигрывает именно там, где важны точность ввода и сопровождение пользователя контекстом полей.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ориентирована на работу с карточкой: встроенные ограничения и логика проверок уменьшают ошибки. Таблица удобнее для массового просмотра, но хуже для точечной правки.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представления данных в базе, иллюстративные значения.
</a:t>
            </a:r>
            <a:endParaRPr lang="en-US" sz="10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 и ограничения ввода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поддерживает валидацию: проверяет обязательные поля, ограничивает длину текста и контролирует формат даты, числа и электронной почты. Это помогает избежать некорректных значений до сохранения.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некоторых параметров задают допустимые диапазоны, например возраст, оценка или количество. Пользователь сразу видит, когда значение выходит за рамки, и может исправить ввод без «переделывания» всей записи.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может проверяться уникальность идентификатора, чтобы исключить дубликаты в базе. Благодаря этому система сохраняет целостность данных и предотвращает конфликт записей.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данные и подформы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основная форма может включать подформу для связанных записей: список оценок ученика, телефоны клиента или заказы пользователя. Вложенная часть отображает связанные элементы, не требуя постоянных переходов между экранами.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главной формой и подформой обычно строится по ключевому полю. Благодаря этому система автоматически выбирает нужные элементы, поддерживая согласованность данных и упрощая работу с контекстом объекта.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3975" y="3058458"/>
            <a:ext cx="316575" cy="422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 записям базы данных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первой/предыдущей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«Первая» и «Предыдущая» позволяют быстро вернуться к началу списка или к записи перед текущей. Это снижает количество лишних прокруток и помогает не терять контекст.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следующей/последней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«Следующая» и «Последняя» ускоряют просмотр цепочки записей, особенно когда пользователь последовательно проверяет данные. Так меньше шансов пропустить нужный объект.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ключевым полям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поиска помогает находить запись по значимому признаку: фамилии, номеру, коду или названию. Пользователь не обращается к таблице целиком, а находит нужную карточку за считанные действия.
</a:t>
            </a:r>
            <a:endParaRPr lang="en-US" sz="1226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по учебным и прикладным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по фамилии, классу, дате, статусу или категории позволяет сужать выборку. Пользователь видит только релевантные записи и тратит меньше времени на ручную сортировку.
</a:t>
            </a:r>
            <a:endParaRPr lang="en-US" sz="1185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действий — больше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навигации, поиска и фильтров делает работу «на карточках». Пользователь реже ошибается в записи назначения и быстрее возвращается к правкам, сохраняя темп работы.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формой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встречается ситуация, когда пользователь не заполняет обязательные поля, а затем получает отказ сохранения или неполную запись. Далее идут проблемы с форматом даты.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встроенная проверка (валидация) критически снижает долю ошибок ещё до записи в базу. Особенно важно контролировать обязательность и формат полей.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визуализация: точные доли для вашего курса не предоставлены; значения отражают относительную частоту проблем.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сохранения изменений в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редактирования пользователем до записи в таблицу и подтверждения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доступа и безопасность данных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получают разные действия: просмотр, создание, редактирование или удаление. Это помогает защитить важные записи от случайных изменений и сохраняет порядок в информационной 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может скрывать служебные поля и недоступные параметры, чтобы пользователь не трогал то, что должно управляться системой. Также она ограничивает редактирование критичных данных.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журнала действий фиксируются время изменения и имя пользователя. Такой след позволяет быстро разобраться в спорных ситуациях и восстановить картину событий при необходимости.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настройка формы дополняет правила доступа: например, запрет на сохранение при несоответствии правам. Это предотвращает попытки обойти ограничения через интерфейс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6472" y="1432650"/>
            <a:ext cx="2142705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формы и их назначение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форма использует разные элементы управления, чтобы пользователь вводил данные в нужном формате и с понятными ограничениями. Ниже — распространённые элементы и ситуации, где они особенно уместны.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подобранные элементы уменьшают число ошибок, так как каждое поле «подсказывает» формат ввода и ограничивает некорректные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типовой формы базы данных (учебное обобщение).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ученика и события успеваемости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базе форма служит «карточкой» ученика: там удобно видеть ключевые сведения и аккуратно менять данные, не переходя к таблицам. Отдельные блоки помогают заполнять оценки и отмечать посещаемость. В итоге учителю проще отслеживать текущую картину без лишних действий.
</a:t>
            </a:r>
            <a:endParaRPr lang="en-US" sz="107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Магазин: товар, цена и остаток в одном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 магазине помогает редактировать карточку товара: категорию, цену и остаток. Пользователь не прокручивает большой массив, а работает с конкретной позицией и связанными параметрами. Так меньше шансов ошибиться в названии или применить правку не к тому товару.
</a:t>
            </a:r>
            <a:endParaRPr lang="en-US" sz="110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Медицина: данные пациента и история обращений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системе форма собирает личные данные пациента и отображает историю обращений в удобной структуре. Специалист может просматривать записи и вносить правки, соблюдая ограничения формата. Подобный подход повышает точность и делает работу с информацией более безопасной и контролируемой.
</a:t>
            </a:r>
            <a:endParaRPr lang="en-US" sz="104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использования форм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форм для пользователя и системы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уменьшают число ошибок и ускоряют ввод данных, потому что пользователь работает не с таблицей, а с отдельной карточкой записи. Поля подсказывают формат и порядок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пользователя это означает меньше путаницы: не нужно вручную искать нужный столбец или разбираться со служебными параметрами. Правки вносятся точечно, а результат виден сразу после сохранения.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системы формы дают более «чистые» данные: меньше противоречий между полями и стабильнее автоматическая обработка. Проверки до записи в базу поддерживают целостность и снижают количество повторных исправлений.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влияет на качество данных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внедрения формы обычно уменьшается число пропусков и исправлений, так как пользователю проще видеть, что именно обязательно заполнить. Дополнительно снижаются ошибки формата ввода.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устойчивый рост качества: снижение пропусков, ошибок формата и дубликатов происходит поэтапно. Встроенная валидация и понятная структура помогают закрепить правильный ввод.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динамики: точные измерения по вашему курсу не предоставлены, поэтому показан примерный тренд.
</a:t>
            </a:r>
            <a:endParaRPr lang="en-US" sz="9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сложная форма перегружает пользователя и замедляет работу с записью. Если на экране много элементов, возрастает когнитивная нагрузка, а шанс пропустить нужное поле увеличивается.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обязательных полей увеличивает время заполнения и повышает вероятность ошибок. Пользователь вынужден чаще проверять себя, особенно если данные вводятся вручную и нужно соблюдать точный формат.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понятных подписей и подсказок ухудшает понимание требований. Тогда ошибки повторяются снова и снова, даже несмотря на валидацию, потому что причина сбоя для пользователя остаётся неочевидной.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Неудачное расположение элементов и слабая группировка данных приводят к путанице. Без логической структуры пользователь может заполнять поля «не туда» и затем тратить время на исправления или пересохранения.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проблемы при проектировании формы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роль формы в работе с базой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объединяет просмотр, редактирование, проверку и сохранение записи в одном интерфейсе. Она повышает точность работы, снижает число ошибок и помогает быстро находить и изменять нужные данные в реальных информационных системах.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2026-05-12T16:51:46Z</dcterms:created>
  <dcterms:modified xsi:type="dcterms:W3CDTF">2026-05-12T16:51:46Z</dcterms:modified>
</cp:coreProperties>
</file>