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современного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становится ярче, когда слово работает на образ, чувство и 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лучше понимать тексты, уверенно выполнять задания и точнее выражать свои мысли в устных ответах и сочинениях. Она также учит отличать уместную выразительность от лишней эффектности.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выразительными средствами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 — это слова и конструкции, которые делают высказывание не только понятным, но и образным. Они помогают читателю увидеть, услышать и почувствовать сказанное.
</a:t>
            </a:r>
            <a:endParaRPr lang="en-US" sz="1107" dirty="0"/>
          </a:p>
        </p:txBody>
      </p:sp>
      <p:sp>
        <p:nvSpPr>
          <p:cNvPr id="11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речь передаёт настроение, отношение говорящего и степень его впечатления. Один удачный оборот может сделать фразу живой, а мысль — более запоминающейся.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тропам относят эпитет, метафору, сравнение, олицетворение, гиперболу и литоту. Эти средства особенно важны там, где нужно создать яркий образ и передать скрытый смысл.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речи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антитеза, риторический вопрос и инверсия не изменяют значение слова, но меняют подачу мысли. Они помогают выделить главное, усилить интонацию и сделать фразу выразительнее.
</a:t>
            </a:r>
            <a:endParaRPr lang="en-US" sz="1159" dirty="0"/>
          </a:p>
        </p:txBody>
      </p:sp>
      <p:sp>
        <p:nvSpPr>
          <p:cNvPr id="14" name="Text 6"/>
          <p:cNvSpPr txBox="1"/>
          <p:nvPr/>
        </p:nvSpPr>
        <p:spPr>
          <a:xfrm>
            <a:off x="4926000" y="315489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приёмы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и ассонанс работают со звучанием текста. Они создают ритм, подчёркивают настроение и делают строки более музыкальными, особенно в поэзии и скороговорках.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70221"/>
            <a:ext cx="4775700" cy="22684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средств решают разные задачи: образность, усиление мысли и звуковой эффект.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разные группы часто сочетаются, но их выразительность работает только при уместном выборе.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выразительных средств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выразительных средств русского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63" y="1393300"/>
            <a:ext cx="2192575" cy="17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81" y="1393300"/>
            <a:ext cx="2227638" cy="179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8506" y="1393300"/>
            <a:ext cx="222763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сочинении или стихотворении эпитет сразу делает картину яснее: золотая осень, прозрачный воздух, тихий вечер. Такие слова помогают заметить важную деталь и почувствовать настроение описания. Именно поэтому осенний пейзаж часто выглядит особенно выразительно.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которую видно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переносит значение по сходству и создаёт новый взгляд на обычные вещи: море огней, волна новостей, сердце города. В этих образах город перестаёт быть просто местом на карте и становится живой, движущейся картиной.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образах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 метафоры часто встречаются в газетных заголовках, песнях и публикациях в интернете. Они быстро привлекают внимание и помогают читателю понять, что автор хочет выделить. Особенно заметно это там, где текст должен быть коротким, но ярким.
</a:t>
            </a:r>
            <a:endParaRPr lang="en-US" sz="810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заголовке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и метафора в живой речи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приёмы чаще выбирают авторы, когда нужно быстро заинтересовать читателя.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 метафоры лидируют, а сравнения и повторы чаще помогают пояснять и выделять мысль.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чаще встречаются в учебных и медийных текстах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учебных и медийных текстов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как способ наглядного описания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сравнение строится с помощью слов как, словно, будто, точно, подобно. Эти слова сразу подсказывают, что автор сопоставляет два явления по сходству.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один предмет похож на другой. Оно помогает увидеть признак не прямо, а через более знакомый образ, поэтому описание становится понятнее и ярче.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особенно полезны при описании внешности, характера, движения и природы. Фразы вроде смелый как лев или блестит как зеркало быстро создают зрительный образ.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сравнение помогает объяснять сложные вещи простыми словами. Оно делает мысль доступнее, потому что читатель легко связывает новое наблюдение с уже знакомым образом.
</a:t>
            </a:r>
            <a:endParaRPr lang="en-US" sz="145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помогает определить приём по признакам слова и его роли в тексте.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троп в предложении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в описании природы и событий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природу и события похожими на живых участников действия. Ветер шепчет, дождь стучит, солнце заглядывает — и картина сразу становится динамичной и близкой читателю.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 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часто встречается в стихах, сказках и описаниях природы. Там оно помогает оживить образ, сделать его мягче, теплее или, наоборот, тревожнее.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передать настроение без прямого объяснения. Ночь укрыла город или утро проснулось раньше создают не просто описание, а ощущение живого, меняющегося мира.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рекламе и образах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рекламных текстах олицетворение делает товар или явление более заметным: бренд будто говорит с человеком, а образ запоминается легче. Такой приём работает быстро и эмоционально.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 литота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преувеличение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нарочно увеличивает признак или чувство: ждать целую вечность, гора дел, устал до смерти. Она помогает показать, насколько сильно говорящий переживает событие.
</a:t>
            </a:r>
            <a:endParaRPr lang="en-US" sz="930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преуменьшение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Литота, наоборот, уменьшает значение: капелька надежды, крошечный домик, мальчик с пальчик. Такой приём часто звучит ласково, иронично или очень осторожно.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говорящего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приёма передают не только информацию, но и оценку. Через преувеличение или преуменьшение автор показывает своё отношение к предмету, человеку или событию.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выразительности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 литота особенно заметны в разговорной речи, литературе и заголовках. Они делают высказывание эмоциональнее и помогают точнее передать степень признака.
</a:t>
            </a:r>
            <a:endParaRPr lang="en-US" sz="9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9686" y="1282675"/>
            <a:ext cx="2490029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748" y="1282675"/>
            <a:ext cx="2490029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061" y="1282675"/>
            <a:ext cx="2490029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выделить главное и задать ритм фразе. Он особенно заметен в лозунгах, песнях и торжественных речах, где одинаковые слова как будто ведут слушателя к одной мысли.
</a:t>
            </a:r>
            <a:endParaRPr lang="en-US" sz="619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сильнее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делает высказывание более выразительным, потому что слова ставятся не так, как в обычной речи. Благодаря этому нужное слово оказывается в центре внимания и звучит особенно значимо.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меняет акцент
</a:t>
            </a:r>
            <a:endParaRPr lang="en-US" sz="1317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строится на резком противопоставлении. Когда рядом ставят свет и тьму, добро и зло, смысл становится яснее, а мысль воспринимается как более сильная и убедительная.
</a:t>
            </a:r>
            <a:endParaRPr lang="en-US" sz="633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Контраст, который запоминается
</a:t>
            </a:r>
            <a:endParaRPr lang="en-US" sz="1148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речи: повтор, инверсия, антитеза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жанрах меняется не только частота, но и сочетание приёмов. Один и тот же способ выразительности в поэзии и школьном сочинении работает по-разному.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наиболее насыщены образностью, а в учебных работах важнее точность и мера. Реклама и соцсети тяготеют к краткости и эмоциональности.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в разных жанрах речи
</a:t>
            </a:r>
            <a:endParaRPr lang="en-US" sz="229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типичных особенностей жанров речи, 2025
</a:t>
            </a:r>
            <a:endParaRPr lang="en-US" sz="9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426764"/>
            <a:ext cx="5226300" cy="268232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средств и их эффект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приёмы меняют смысл, настроение и силу высказывания.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приём может одновременно делать речь ярче и точнее, если он выбран по смыслу. Эффект зависит не от количества средств, а от уместности.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 русскому языку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приёмы: аллитерация и ассонанс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появляется, когда в тексте часто повторяются согласные звуки. Она создаёт ощущение шороха, стука или напряжённого движения и особенно хорошо заметна в поэзии и скороговорках.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Ассонанс основан на повторе гласных звуков. Такая организация речи делает её более плавной, протяжной или мелодичной и помогает передать спокойствие, грусть или мечтательность.
</a:t>
            </a:r>
            <a:endParaRPr lang="en-US" sz="1117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гласных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приёмы усиливают ритм и делают фразу легче запоминающейся. Поэтому их часто используют там, где важно не только значение, но и само звучание речи.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241" y="1354345"/>
            <a:ext cx="22366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в интернет-общении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сообщении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Эмодзи, восклицательные знаки и многоточие помогают быстро передать радость, удивление или иронию. В коротком сообщении они заменяют интонацию, которую в письме обычно слышно не сразу.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 повтор букв делают переписку более живой и удобной. Но при частом использовании они снижают точность, особенно если нужно объяснить мысль спокойно и понятно.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Капслок и 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буквы и повтор знаков часто воспринимаются как сильное выделение. Такой способ подходит для эмоций, но в учебном или официальном тексте выглядит слишком резким.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мера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постах и комментариях выразительность помогает привлечь внимание, однако в ответе на уроке лучше выбирать нейтральные формулировки. Уместность важнее внешней эффектности.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воздействуют на текст по-разному: одни усиливают образ, другие — интонацию и ритм. Баланс особенно важен в учебных работах.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эффект дают образность и запоминаемость, но без точности выразительность теряет качество. Лучший результат даёт сочетание эмоции и ясного смысла.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выразительность текста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выразительных свойств текста по материалам темы, 2025
</a:t>
            </a:r>
            <a:endParaRPr lang="en-US" sz="8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 — образность, ясность и уместность. Если они сохраняются, выразительные средства усиливают смысл, а не мешают его понять.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помогают отличить удачный текст от перегруженного.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темы по русскому языку
</a:t>
            </a:r>
            <a:endParaRPr lang="en-US" sz="4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речевая цель помогает выбрать нужный приём.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выразительного средства по задаче текста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в речи ученика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у доски выразительные средства помогают говорить увереннее и убедительнее. Короткое сравнение или точный эпитет делают мысль ярче, но не должны отвлекать от содержания и фактов.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важно сохранить смысл, а не перегружать речь украшениями. Уместные повторы и выразительная интонация помогают удержать внимание слушателей и передать настроение исходного текста.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сочинении особенно ценятся точность и логика. Выразительные средства работают лучше всего тогда, когда они раскрывают тему, а не заменяют собой рассуждение или доказательство.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мини-проекте можно использовать образные заголовки, краткие пояснения и яркие формулировки. Главное — чтобы текст оставался понятным, грамотным и соответствовал учебной задаче.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Выразительность, которая помогает понимать и говорить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делают русский язык живым и убедительным, но их сила раскрывается только при уместном использовании. Для школьника это способ лучше понимать тексты и создавать собственную речь ясной, точной и яркой.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2026-05-29T06:59:00Z</dcterms:created>
  <dcterms:modified xsi:type="dcterms:W3CDTF">2026-05-29T06:59:00Z</dcterms:modified>
</cp:coreProperties>
</file>