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время: почему музыка связана с эпохой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след своей эпохи в звуках, формах и образах.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 звуках: как её услышать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эпохи свои привычки, вкусы и инструменты. Поэтому музыка меняется вместе с обществом: в ней слышны жанры, ритмы, тембры и даже предназначение произведения.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как человек своего времени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пишет на тех инструментах, которые уже существуют, и в тех жанрах, которые востребованы его эпохой. Технологии тоже влияют на звучание.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музыку воздействуют правила общества и заказчик: церковь, двор, театр, публика или государство. Это определяет тему, масштаб и характер произведения.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автора сохраняется, но проявляется через язык своего времени. Поэтому один жанр в разные века может звучать совершенно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древности и Средневековья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Средневековье особенно важной стала церковь. Звучали песнопения и одноголосные мелодии, а имена многих авторов не сохранились. Музыка была строгой и сосредоточенной.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древних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музыка сопровождала обряды, праздники и труд. Она помогала объединять людей и выражать чувства без письменной записи, поэтому многое передавалось устно.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роль композитора в разные эпохи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условный рост самостоятельности автора и расширение музыкальных возможностей от века к веку.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современности, тем сильнее личный стиль композитора и слабее зависимость только от традиции.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историческому обзору музыкальных эпох, составлено по материалам школьного курса музыки.
</a:t>
            </a:r>
            <a:endParaRPr lang="en-US" sz="7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музыка для церкви, двора и торжества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XVII–XVIII веках композиторы часто работали для церкви, королевского двора и городских праздников, поэтому музыка нередко звучала торжественно и пышно.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барокко характерны резкие контрасты, украшенные мелодии и активное движение. Эти черты делают звучание напряжённым и выразительным.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Бах, Георг Фридрих Гендель и Антонио Вивальди создавали произведения, в которых слышны стройность и величие эпохи.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барокко подчёркивала порядок и величие, но вместе с тем позволяла композиторам ярко передавать эмоции и драматизм.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их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время влияет на стиль, жанры и музыкальный язык каждого автора.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каждого композитора связан с требованиями и художественными идеями его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западноевропейской музыки и школьному курсу музыкальной литературы.
</a:t>
            </a:r>
            <a:endParaRPr lang="en-US" sz="7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порядок, ясность и равновесие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Гайдна и Моцарта мелодии ясны, а развитие тем подчинено понятной структуре. Такой стиль хорошо отражает эпоху, где высоко ценились разум, мера и красота порядка.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особенно ценились стройность, логика и чёткая форма. Симфония, соната и квартет стали главными жанрами, а музыка приобрела спокойное и уравновешенное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влияет на музыку композитора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от события в истории к музыкальному произведению и его звучанию.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музыка личных чувств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всё чаще обращаются к любви, природе, мечте и одиночеству. Музыка становится более личной и эмоциональной.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романтизма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широкие напевные мелодии, яркие контрасты и богатая гармония. Шуберт, Шопен и Лист передают в музыке внутренний мир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Чайковского и Верди чувства становятся особенно напряжёнными и выразительными. Важным становится не только сюжет, но и настроение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оркестра и изменение звучания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концертных залов и техники записи композиторы всё смелее расширяли состав оркестра и палитру тембров.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XX веку, тем больше свободы у автора, крупнее состав и ярче звучание.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музыки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быстрые перемены и новые музыкальные идеи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кино и звукозапись сделали музыку массовой: одно произведение могло быстро услышать множество людей в разных городах и странах.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стали активнее искать новые средства выразительности: резкие ритмы, непривычные созвучия, сложные оркестровые краски и неожиданные сочетания тембров.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Стравинский, Прокофьев, Шостакович и Хачатурян работали в эпоху перемен и испытаний, поэтому их музыка часто передаёт напряжение, энергию и сильные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государство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одни авторы получали поддержку и возможность широко звучать, а другие сталкивались с критикой, запретами и спорами. Это показывало, насколько тесно музыка связана с обществом.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нередко создавалась по заказу власти, театра, радио или кино. Поэтому композитору приходилось учитывать не только свой замысел, но и официальные требования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165880"/>
            <a:ext cx="3971100" cy="811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музыку в разные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главных условий, которые влияли на музыку в разные исторические периоды.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стиль менялся вместе с местом исполнения, заказчиком и вкусами общества; чем позже эпоха, тем больше свободы у автора.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истории музыки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376" y="3524908"/>
            <a:ext cx="661172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в творчестве композиторов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обращался к русским интонациям, чтобы его музыка звучала ближе к национальной традиции и была понятна слушателям своей страны.
</a:t>
            </a:r>
            <a:endParaRPr lang="en-US" sz="789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слышны народные обороты и характерные ритмы. Они помогают передать историческую память и особый образ России.
</a:t>
            </a:r>
            <a:endParaRPr lang="en-US" sz="792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Антонин Дворжак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использовал народные мелодии и танцевальные ритмы, показывая, как фольклор может стать основой яркой профессиональной музыки.
</a:t>
            </a:r>
            <a:endParaRPr lang="en-US" sz="758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 Барток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Барток собирал и изучал фольклор, а затем превращал его в новые музыкальные идеи. Так народная традиция входила в современное искусство.
</a:t>
            </a:r>
            <a:endParaRPr lang="en-US" sz="7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музыки менялись сильнее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по-своему выделяла одни средства выразительности и делала менее заметными другие.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изменения связаны с мелодией, ритмом и тембром: именно они лучше всего отражают стиль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музыки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изменили музыку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грамзапись, радио и магнитофон вывели музыку за пределы концертного зала. Позже цифровые устройства сделали её доступной почти в любое время и в любом месте.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печать ускорила распространение произведений по странам, а фортепиано стало любимым инструментом для домашнего музицирования и обучения.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музыкального произведения к слушателю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создаётся, исполняется и доходит до публики в разные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композитор и память прошлого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авторы свободно соединяют классическую традицию с джазом, роком, электронной музыкой и музыкой для кино, создавая новые и узнаваемые сочетания.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произведение может напоминать о старых стилях, но звучать по-новому благодаря современным тембрам, ритмам и способам записи.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история музыки не исчезает, а продолжает жить в новых сочинениях. Каждый век добавляет своё, опираясь на опыт предыдущих поколений.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большой свободе они нередко обращаются к старинным формам, темам и приёмам. Это помогает музыке сохранять связь с прошлым и быть понятной разным поколениям.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след эпохи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увидеть время, в котором жил композитор: его события, вкусы, технологии и ценности. Понимая это, мы лучше слышим историю в звуках.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2026-05-25T00:27:08Z</dcterms:created>
  <dcterms:modified xsi:type="dcterms:W3CDTF">2026-05-25T00:27:08Z</dcterms:modified>
</cp:coreProperties>
</file>