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Четырехугольник: основные понятия и виды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 изучают в 8 классе: элементы, диагонали, углы, периметр, площадь и виды.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четырехугольники и зачем их изучают
</a:t>
            </a:r>
            <a:endParaRPr lang="en-US" sz="173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— повсюду: в окнах, дверях, экранах телефонов, тетрадной клетке, плитке, дорожных знаках и на чертежах. В геометрии они помогают измерять, строить и вычислять площади. В школе важны признаки: параллельность, прямые углы и равные стороны.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элементы четырехугольника
</a:t>
            </a:r>
            <a:endParaRPr lang="en-US" sz="2292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 — это замкнутый многоугольник из четырех отрезков. Он имеет четыре стороны, которые образуют границу фигуры, и четыре вершины, где стороны соединяются.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четырехугольника также есть четыре угла — это углы между соседними сторонами. Они определяют «наклон» фигуры и напрямую участвуют в вычислениях в задачах.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вершины: в любом четырехугольнике их две. Благодаря двум парам соседних сторон и двум парам противоположных легко описывать признаки разных видов.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Распознаём вид четырехугольника по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признаков из школьного курса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849473"/>
            <a:ext cx="4048200" cy="2030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четырехугольников и их признаки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 сторонам, углам и диагоналям: квадрат, прямоугольник, ромб и трапеция различаются по ключевым свойствам.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«быстрые» признаки для распознавания: прямые углы, равенство всех сторон и параллельность только одной пары оснований у трапеции.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четырехугольник на чертеже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вершины часто отмечают по порядку, например ABCD. Тогда соседними считаются стороны AB и BC, а противоположными — AB и CD. Это нужно, чтобы правильно находить элементы.
</a:t>
            </a:r>
            <a:endParaRPr lang="en-US" sz="153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обозначения вершин и сторон
</a:t>
            </a:r>
            <a:endParaRPr lang="en-US" sz="1612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обычно обозначают как AC и BD: они соединяют несоседние вершины. Подписи вершин, отметки равных сторон и значки прямых углов делают чтение точным и помогают различать элементы фигуры.
</a:t>
            </a:r>
            <a:endParaRPr lang="en-US" sz="1505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 на рисунке
</a:t>
            </a:r>
            <a:endParaRPr lang="en-US" sz="1698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2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трех углов четвертый находят вычитанием из 360°.
</a:t>
            </a:r>
            <a:pPr algn="ctr" indent="0" marL="0">
              <a:lnSpc>
                <a:spcPct val="100000"/>
              </a:lnSpc>
              <a:buNone/>
            </a:pPr>
            <a:r>
              <a:rPr lang="en-US" sz="2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(сумма углов многоугольника, разбиение на два треугольника диагональю).
</a:t>
            </a:r>
            <a:endParaRPr lang="en-US" sz="3755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четырехугольника равна 360°, поэтому свойство удобно для проверки ответов и поиска неизвестных.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четырехугольников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максимум признаков, а у трапеции ключевым является только факт одной пары параллельных сторон — остальные свойства не обязательны.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признаков из школьного курса геометрии 8 класса.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совпадает характерных свойств (равенство сторон, прямые углы, диагональные особенности и параллельность), тем легче распознавать фигуру и выбирать формулы.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квадрат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четырехугольник, у которого все углы прямые, а противоположные стороны попарно равны. Благодаря этому у него понятная и «ровная» структура для вычислений.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это прямоугольник, у которого все стороны равны. Значит, квадрат одновременно удовлетворяет признакам прямоугольника и ромба: прямые углы и равные стороны вместе.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 квадрата совпадает сразу несколько основных признаков, его удобно изучать и применять: многие задачи решаются быстрее, а вычисления выполняются по стандартным формулам.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четырехугольник, у которого все стороны равны. Он похож на параллелограмм по форме «с противоположными участками», но различается тем, что равенство сторон — обязательное условие.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четырехугольник, у которого противоположные стороны попарно параллельны. У него противоположные стороны равны, противоположные углы равны, а соседние углы в сумме дают 180°.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сохраняются свойства параллелограмма, то есть противоположные стороны параллельны, но добавляется условие равенства всех сторон. Поэтому у ромба диагонали и углы имеют дополнительные характерные особенности.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 параллелограмм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четырёхугольников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решать задачи, выбирайте формулу по виду фигуры: для прямоугольника и квадрата важны длины сторон, для параллелограмма — высота к основанию, для ромба — высота или диагонали, для трапеции — сумма оснований и высота.
</a:t>
            </a:r>
            <a:endParaRPr lang="en-US" sz="1763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(8 класс)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фигура, формула площади, что нужно знать. Используйте формулу только при подходящем виде четырёхугольника и правильно подставляйте обозначения сторон, диагоналей и высоты.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их свойства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 помогают «разрезать» четырёхугольник на два треугольника. Так легче находить недостающие элементы и применять свойства треугольников.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диагонали равны. Это часто используют как проверку: если в условии получились разные диагонали, значит, вычисления или выбор данных неверны.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диагонали взаимно перпендикулярны и делят углы пополам. Благодаря этому диагонали становятся ориентиром для нахождения углов и построений с правильными направлениями.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диагонали одновременно свойства прямоугольника и ромба: они равны, перпендикулярны и делят углы пополам. У произвольного четырёхугольника таких совпадений обычно нет.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трапеции по данным элементам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основания и высота; требуется построить трапецию, сохранив параллельность оснований и заданную высоту.
</a:t>
            </a:r>
            <a:endParaRPr lang="en-US" sz="119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 окружающем мире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дверные проёмы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Рамы окон и дверей часто имеют форму прямоугольника: легко задать размеры и проверить равные углы. Иногда встречаются элементы квадратной формы, когда стороны проёма одинаковые — это удобно для ровной раскладки и симметрии.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кафельные панели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Плитку укладывают в сетку: квадраты помогают быстро повторять рисунок без перекосов. Прямоугольные плитки тоже распространены, потому что по ним удобно выравнивать ряды и считать площадь поверхности при ремонте.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чертежи в 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и технических схемах нередко используют параллелограммы и трапеции: они отражают наклонные детали, устойчивость конструкций и способы «сэкономить» материал. По таким фигурам удобнее задавать направления боковых элементов.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стороны и диагонали: стороны образуют границу, а диагонали соединяют противоположные вершины. Из‑за этого выбирают неверные формулы и неправильно читают условие.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распространённая ошибка — считать любую фигуру с четырьмя углами квадратом. На самом деле квадрат получается только тогда, когда выполнены условия по сторонам и углам одновременно.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базовый факт: сумма внутренних углов четырёхугольника равна 360°. Если это правило проигнорировать, то при поиске неизвестного угла получится ответ, который нельзя проверить логически.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путают ромб и квадрат: у ромба не обязаны быть прямые углы. В задачах ещё ошибаются при определении параллельных сторон и при выборе формулы площади.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чаще всего используются в задачах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основной «инструментарий» — признаки параллельности и вычисление площадей. Это логично: они связывают условие с измеримыми величинами и быстро приводят к решению.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задачи (качественная оценка без статистической выборки), 8 класс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задачах сначала определяют вид четырёхугольника по признакам, а затем применяют ключевое свойство: углы, параллельность, диагонали или формулы площади.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6029"/>
            <a:ext cx="4048200" cy="1916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распознают фигуры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четырёхугольников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фигура, признак, следствие. Используйте признаки как «быстрый тест» для определения вида четырёхугольника и выбора нужных свойств.
</a:t>
            </a:r>
            <a:endParaRPr lang="en-US" sz="1795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уверенно проверяете один главный признак (прямые углы, равенство сторон, параллельность сторон), то вид четырёхугольника определяется быстро. Это экономит время и снижает вероятность ошибок при вычислениях.
</a:t>
            </a:r>
            <a:endParaRPr lang="en-US" sz="16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условия задачи к ответу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 четырёхугольникам: от чтения условия до проверки результата.
</a:t>
            </a:r>
            <a:endParaRPr lang="en-US" sz="151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625" y="1317313"/>
            <a:ext cx="65565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знания о четырёхугольниках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сторон и углов помогает аккуратно выполнять чертежи. Когда вы понимаете, где граница, а где диагонали, ошибки становятся заметнее и их легче исправить.
</a:t>
            </a:r>
            <a:endParaRPr lang="en-US" sz="1215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измерениями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связывают геометрию с числами: высоты, основания и диагонали превращаются в понятные параметры. Это тренирует умение выбирать нужные данные из условия.
</a:t>
            </a:r>
            <a:endParaRPr lang="en-US" sz="1181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развивают представление о фигурах в плоскости. Особенно помогает умение «разрезать» фигуру диагоналями и видеть два треугольника вместо одного целого.
</a:t>
            </a:r>
            <a:endParaRPr lang="en-US" sz="1120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черчением и дизайном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Прямоугольники, параллелограммы и трапеции встречаются в рамках, орнаментах и схемах. Понимание признаков улучшает качество эскизов и объясняет, почему детали выглядят «правильно».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задачах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определения вида четырёхугольника и применения соответствующих свойств ускоряет решение. В задачах 8 класса это особенно заметно при поиске углов, площадей и неизвестных элементов.
</a:t>
            </a:r>
            <a:endParaRPr lang="en-US" sz="1178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это «ключ» к признакам и вычислениям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имеет четыре стороны, четыре вершины и сумму внутренних углов 360°. Его виды различаются по равенству сторон, параллельности, углам и диагоналям. Эти признаки помогают уверенно решать задачи.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2026-05-13T08:32:19Z</dcterms:created>
  <dcterms:modified xsi:type="dcterms:W3CDTF">2026-05-13T08:32:19Z</dcterms:modified>
</cp:coreProperties>
</file>