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крови по сосудам: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движется по сосудам, обеспечивая жизненно важные процессы организма.
</a:t>
            </a:r>
            <a:endParaRPr lang="en-US" sz="4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кровеносной системы в организме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транспортирует кислород и питательные вещества к клеткам и удаляет углекислый газ и отходы, сохраняя жизнедеятельность органов через замкнутые круги кровообращения.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имеют толстые и эластичные стенки, выдерживают высокое давление крови и доставляют ее к органам, обеспечивая их кислородом и питательными веществами.
</a:t>
            </a:r>
            <a:endParaRPr lang="en-US" sz="1027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— сосуды, ведущие кровь от сердца
</a:t>
            </a:r>
            <a:endParaRPr lang="en-US" sz="1434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обладают клапанами, которые препятствуют обратному току крови, имеют более тонкие стенки и переносят кровь обратно к сердцу для повторного насыщения кислородом.
</a:t>
            </a:r>
            <a:endParaRPr lang="en-US" sz="1017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— возвратная дорога крови к сердцу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представляют собой мельчайшие сосуды с тонкими стенками, через которые происходит обмен кислородом, питательными веществами и отходами между кровью и тканями.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место обмена веществ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кровеносных сосудов и их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575813"/>
            <a:ext cx="3982500" cy="18799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артерий, вен и капилляров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трёх типов сосудов показывают их строение и роль в кровообращении.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сосудов напрямую связано с их функцией и характером кровотока.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учебники, 2023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кровообращения в организме человека
</a:t>
            </a:r>
            <a:endParaRPr lang="en-US" sz="278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снабжает кровью все тело, малый — легкие для газообмена.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кровообращения работают слаженно для обеспечения кислородом и питательными веществами организма.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2022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движения крови по сосудам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физиологии человека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 крови в различных сосудах
</a:t>
            </a:r>
            <a:endParaRPr lang="en-US" sz="264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скорость в капиллярах способствует эффективному обмену веществ.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сечение сосудов определяет изменение скорости кровотока по мере удаления от сердца.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человека, 2023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давления для циркуляции крови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Кровяное давление создаётся сокращениями сердца и поддерживает движение крови по сосудам, преодолевая сопротивление сосудистых стенок.
</a:t>
            </a:r>
            <a:endParaRPr lang="en-US" sz="152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давление наблюдается в аорте; оно постепенно падает по мере продвижения крови к венам, что обеспечивает постоянный ток крови.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артериального давления помогает оценить здоровье сердечно-сосудистой системы и своевременно выявить патологии.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кровотока в разных сосудах
</a:t>
            </a:r>
            <a:endParaRPr lang="en-US" sz="2836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артериях кровь движется пульсирующе, отражая сокращения сердца и изменения давления внутри сосуда.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венах движение более ровное и направленное благодаря клапанам, которые препятствуют обратному току крови.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обеспечивают низкую скорость кровотока, что оптимально для интенсивного обмена кислородом и питательными веществами.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условия и задачи сосудов влияют на особенности тока и адаптацию кровотока к нуждам организма.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пульса и его значение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пульс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— это волнообразное расширение стенок артерий при каждом сердечном сокращении. Он отражает работу сердца и кровотока и варьируется в зависимости от активности.
</a:t>
            </a:r>
            <a:endParaRPr lang="en-US" sz="1598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пульс измеряют на лучевой, сонной или височной артериях. Эти участки легко доступны и позволяют быстро оценить частоту и ритм сердечных сокращений.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измерения пульса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кровообращения в организме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контролирует кровоток через симпатическую и парасимпатическую части, регулируя степень сужения или расширения сосудов в зависимости от потребностей организма.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адреналин и норадреналин увеличивают частоту сердечных сокращений, стимулируя усиление кровотока в стрессовых ситуациях и повышая доступ кислорода к органам.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отдыхе сосуды расширяются, уменьшая скорость крови и позволяя организму восстановиться, а при активности происходит обратный процесс для ускорения доставки веществ.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кровообращения при физических нагрузках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физических упражнений кровь преимущественно направляется к мышцам, что происходит за счёт сужения сосудов в других органах и увеличения сердечного выброса для удовлетворения потребности в кислороде.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состоянии покоя кровоток смещается к пищеварительной системе, обеспечивая эффективное усвоение пищи и восстановление запасов энергии организма после нагрузок.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возврата венозной крови к сердцу
</a:t>
            </a:r>
            <a:endParaRPr lang="en-US" sz="272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клапанов, мышечных сокращений и давления в грудной клетке
</a:t>
            </a:r>
            <a:endParaRPr lang="en-US" sz="1696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Артериальное давление: нормы и колебания
</a:t>
            </a:r>
            <a:endParaRPr lang="en-US" sz="281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Артериальное давление в состоянии покоя у подростков обычно составляет 100–120 мм рт. ст. с систолическим и 60–80 мм рт. ст. с диастолическим показателями.
</a:t>
            </a:r>
            <a:endParaRPr lang="en-US" sz="959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нагрузках давление может временно повышаться, поскольку сердце работает интенсивнее, обеспечивая органы большим объёмом крови и кислорода.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реакции
</a:t>
            </a:r>
            <a:pPr algn="ctr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волнение вызывают выброс гормонов, что ведёт к повышению давления, а расслабление способствует его снижению до нормальных показателей.
</a:t>
            </a:r>
            <a:endParaRPr lang="en-US" sz="914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300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709" y="1285325"/>
            <a:ext cx="474581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9400" y="1285325"/>
            <a:ext cx="690300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защитные функции сосудистой системы
</a:t>
            </a:r>
            <a:endParaRPr lang="en-US" sz="2467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защита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Кровеносные сосуды транспортируют лейкоциты к очагам инфекции для быстрого реагирования и уничтожения вредоносных микроорганизмов.
</a:t>
            </a:r>
            <a:endParaRPr lang="en-US" sz="1434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Свертывание крови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повреждении сосудов происходит быстрая доставка факторов свертывания, что предотвращает кровопотерю и способствует заживлению тканей.
</a:t>
            </a:r>
            <a:endParaRPr lang="en-US" sz="1434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
</a:t>
            </a:r>
            <a:pPr algn="ctr" indent="0" marL="0">
              <a:lnSpc>
                <a:spcPct val="100000"/>
              </a:lnSpc>
              <a:buNone/>
            </a:pPr>
            <a:r>
              <a:rPr lang="en-US" sz="153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3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расширяются или сужаются, регулируя теплоотдачу и помогая поддерживать постоянную температуру тела в различных условиях.
</a:t>
            </a:r>
            <a:endParaRPr lang="en-US" sz="15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Эндотелий выстилает сосуд изнутри, обеспечивая гладкую поверхность для свободного движения крови и регулируя обмен веществ между кровью и тканями.
</a:t>
            </a:r>
            <a:endParaRPr lang="en-US" sz="1378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оболочка — эндотелий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Гладкомышечные клетки в средней оболочке регулируют диаметр сосуда, что влияет на кровяное давление и распределение кровотока в организме.
</a:t>
            </a:r>
            <a:endParaRPr lang="en-US" sz="137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оболочка — мышцы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прочность и эластичность сосудов, защищая их от повреждений и поддерживая их форму в процессе кровообращения.
</a:t>
            </a:r>
            <a:endParaRPr lang="en-US" sz="1378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Наружная оболочка — соединительная ткань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стенок кровеносных сосудов
</a:t>
            </a:r>
            <a:endParaRPr lang="en-US" sz="24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здоровье сосудов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потребление жирной пищи и соль увеличивает риск развития атеросклероза, затрудняя кровоток и способствуя образованию бляшек в сосудах.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физической активности ослабляет сосудистый тонус, снижая эластичность стенок и повышая вероятность гипертонии и тромбозов.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 вызывает нарушение регуляции сосудистого тонуса и способствует развитию воспалительных процессов в сосудистой стенке.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алкоголя положительно влияет на состояние сосудов, повышая их проходимость и снижая риск сердечно-сосудистых заболеваний.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 для здорового кровообращения
</a:t>
            </a:r>
            <a:endParaRPr lang="en-US" sz="2186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улучшают эластичность сосудов и обеспечивают нормальный кровоток. Необходимо сочетать кардионагрузки с растяжкой для повышения общей выносливости.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уменьшением соли и жиров помогает избежать проблем с артериальным давлением и снижает накопления вредных веществ в стенках сосудов.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9809" y="181000"/>
            <a:ext cx="4033682" cy="47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4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сосудов человека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194250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протяжённость сосудистой сети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1721375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длина всех кровеносных сосудов в теле составляет около 100 000 километров, что сравнимо с длиной экватора в 2,5 раза. Такая сеть обеспечивает питанием каждую клетку.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37150" y="2967231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кровотока в разных частях организма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537150" y="3489574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крови варьируется: в аорте достигает 50 см/сек, что ускоряет доставку крови, а в капиллярах она замедляется до 0,5 мм/сек для эффективного обмена веществ.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кровообращения для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крови обеспечивает обмен и защиту организма, поддерживая клеточные функции. Забота о сосудах с молодого возраста помогает сохранить здоровье и предотвратить болезни на долгие годы.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2026-05-09T13:40:10Z</dcterms:created>
  <dcterms:modified xsi:type="dcterms:W3CDTF">2026-05-09T13:40:10Z</dcterms:modified>
</cp:coreProperties>
</file>