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проблему: развитие половых клеток и оплодотворение — ключ к наследственности и разнообразию
</a:t>
            </a:r>
            <a:endParaRPr lang="en-US" sz="1766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процессы гаметогенеза и оплодотворения как основу жизни и наследственности.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половых клеток и оплодотворения
</a:t>
            </a:r>
            <a:endParaRPr lang="en-US" sz="2365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объединяет наследственность разных особей, обеспечивая устойчивость и эволюцию видов. Генетическая передача формируется через уникальные процессы гаметогенеза и оплодотворения у разнообразных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гаметогенеза у человека и животных
</a:t>
            </a:r>
            <a:endParaRPr lang="en-US" sz="2059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Митотические деления предшественников гамет увеличивают число клеток для последующего развития.
</a:t>
            </a:r>
            <a:endParaRPr lang="en-US" sz="1296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увеличиваются в размере, накапливая необходимые компоненты для последующего деления.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мейоз — редукционное деление с формированием гаплоидного набора хромосом.
</a:t>
            </a:r>
            <a:endParaRPr lang="en-US" sz="1296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гамет
</a:t>
            </a:r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Заканчивается структурное оформление половых клеток, готовых к оплодотворению.
</a:t>
            </a:r>
            <a:endParaRPr lang="en-US" sz="12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Ежемесячно зрелая яйцеклетка овулирует, завершая мейоз лишь при наступлении оплодотворения.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моменту рождения в яичниках содержится около миллиона будущих яйцеклеток, которые активируются к созреванию только после полового созревания.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 начинается в эмбриональном периоде, где клетки останавливаются на длительный срок в профазе I мейоза, обеспечивая резерв яиц на всю жизнь.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овогенеза и его этапов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в период полового созревания и продолжается пожизненно, обеспечивая постоянное обновление сперматозоидов.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формируется до 300 миллионов сперматозоидов, цикл созревания длится около 74 дней.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завершается в придатках семенников, где клетки приобретают подвижность и зрелость.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Регулируется тестостероном, ФСГ и ЛГ, поддерживая процессы деления и созревания.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Сперматогенез: ключевые этапы и регуляция
</a:t>
            </a:r>
            <a:endParaRPr lang="en-US" sz="24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гаметогенеза у млекопитающих
</a:t>
            </a:r>
            <a:endParaRPr lang="en-US" sz="1947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Гонадотропин-рилизинг-гормон (ГнРГ)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Стимулирует гипофиз к выработке ФСГ и ЛГ, запускающих процессы гаметогенеза.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Лютеинизирующий гормон (ЛГ)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Инициирует овуляцию и стимулирует клетки Лейдига к продукции тестостерона.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Фолликулостимулирующий гормон (ФСГ)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росту фолликулов в яичниках и развитию сперматозоидов в семенниках.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Цикличность и стабильность гормонов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женщин уровни гормонов цикличны, у мужчин – поддерживаются стабильно для постоянного сперматогенеза.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265" y="1119450"/>
            <a:ext cx="4095569" cy="307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характеристик женского и мужского гаметогенеза отражает разные стратегии размножения.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исследования репродуктивной системы человека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овогенеза и сперматогенеза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адаптацию к воспроизводству и разные стратегии сохранения генетического материала.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Микроспорогенез формирует пыльцу, мужские гаметы, путем митотических и мейотических делений.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Мегаспорогенез отвечает за формирование женского зародышевого мешка, где развивается яйцеклетка.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 без подвижности гамет, перенос мужских клеток осуществляется ветерком или насекомыми.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половых клеток у цветковых растений
</a:t>
            </a:r>
            <a:endParaRPr lang="en-US" sz="20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мейоза и их особенности
</a:t>
            </a:r>
            <a:endParaRPr lang="en-US" sz="196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Основываясь на классических цитогенетических исследованиях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8 388 608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возможных комбинаций хромосом формируется лишь за счёт независимого расхождения в мейозе у человека.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гаметическая клетка содержит уникальный набор хромосом благодаря кроссинговеру и разделению во время мейоза.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наследственности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и функции яйцеклетки человека
</a:t>
            </a:r>
            <a:endParaRPr lang="en-US" sz="2464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клетка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— самая большая клетка в теле человека, достигающая до 140 микрометров в диаметре. Её размеры обусловлены значительным запасом питательных веществ, необходимых для начальных этапов развития эмбриона.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и роль ядра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яйцеклетки расположено ядро с гаплоидным набором хромосом. Оно несёт наследственную информацию, которая будет объединена с мужским генетическим материалом при оплодотворении.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и их биологическое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оболочки яйцеклетки, такие как прозрачная зона и кортикальный слой, предотвращают проникновение нескольких сперматозоидов одновременно, обеспечивая правильное развитие будущего зародыша.
</a:t>
            </a:r>
            <a:endParaRPr lang="en-US" sz="13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биологические особенности сперматозоида
</a:t>
            </a:r>
            <a:endParaRPr lang="en-US" sz="1846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сперматозоида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состоит из головки с ядром, шейки и хвоста, обеспечивающего активное движение. Эти компактные размеры позволяют ему эффективно передвигаться в женских половых путях.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сперматозоида в организме женщины достигает трёх дней. Небольшой запас питательных веществ делает его зависимым от условий среды для успешного оплодотворения.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этапом является проникновение сперматозоида через оболочки яйцеклетки с помощью ферментов акросомы, что обеспечивает вход только одного сперматозоида.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оплодотворения: стадии и клеточные события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Следующим процессом становится кортикальная реакция, предотвращающая дополнительное проникновение других сперматозоидов, защищая целостность генетического материала.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происходит слияние ядер (амфимиксис), что восстанавливает диплоидный набор хромосом и начинает формирование будущего организма.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процесс началом деления зиготы, оно открывает путь развитию эмбриона, обеспечивая непрерывность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внешнего и внутреннего оплодотворения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внешнем оплодотворении, характерном для водных животных, гаметы встречаются вне организма, что требует выделения большого их количества для повышения шансов на успешное оплодотворение.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оплодотворение, типичное для земноводных и млекопитающих, происходит внутри организма самки, обеспечивая защиту и более высокую эффективность соединения гамет.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объединяет два гаплоидных набора хромосом, по 23 от каждого родителя, формируя полноценную диплоидную зиготу с 46 хромосомами у человека.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последствия оплодотворения и образование зиготы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восстанавливает видовой хромосомный комплект, необходимый для правильного развития организма и передачи наследственных признаков.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формируется уникальный генотип, сочетающий черты обоих родителей, что обеспечивает генетическое разнообразие потомства.
</a:t>
            </a:r>
            <a:endParaRPr lang="en-US" sz="11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хромосом во время мейоза обеспечивает дополнительное разнообразие комбинаций, влияя на адаптивность популяций.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в профазе I мейоза обеспечивает обмен участками между гомологичными хромосомами, усиливая генетическую вариативность.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комбинация гамет при оплодотворении создаёт различные генетические сочетания у потомства, делая каждого индивида уникальным.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генетической изменчивости при развитии гамет и оплодотворении
</a:t>
            </a:r>
            <a:endParaRPr lang="en-US" sz="16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Нерасхождение хромосом в мейозе может привести к трисомии, как при синдроме Дауна, что вызывает серьёзные генетические нарушения.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Анеуплоидия и структурные перестройки хромосом часто становятся причиной врождённых аномалий и репродуктивных проблем.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Иммунологические, мутационные и гормональные сбои могут приводить к бесплодию и нарушению процесса оплодотворения.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диагностики, такие как предимплантационная генетическая диагностика и кариотипирование, помогают выявить и предотвратить эти патологии.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развития гамет и проблемы репродукции
</a:t>
            </a:r>
            <a:endParaRPr lang="en-US" sz="20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практика вспомогательных репродуктивных технологий
</a:t>
            </a:r>
            <a:endParaRPr lang="en-US" sz="1698" dirty="0"/>
          </a:p>
        </p:txBody>
      </p:sp>
      <p:sp>
        <p:nvSpPr>
          <p:cNvPr id="9" name="Text 2"/>
          <p:cNvSpPr txBox="1"/>
          <p:nvPr/>
        </p:nvSpPr>
        <p:spPr>
          <a:xfrm>
            <a:off x="855557" y="211970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1978 год - первое успешное ЭКО
</a:t>
            </a:r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родилась первая девочка после экстракорпорального оплодотворения — Луиза Браун, демонстрируя практическую возможность лечения бесплодия.
</a:t>
            </a:r>
            <a:endParaRPr lang="en-US" sz="987" dirty="0"/>
          </a:p>
        </p:txBody>
      </p:sp>
      <p:sp>
        <p:nvSpPr>
          <p:cNvPr id="10" name="Text 3"/>
          <p:cNvSpPr txBox="1"/>
          <p:nvPr/>
        </p:nvSpPr>
        <p:spPr>
          <a:xfrm>
            <a:off x="2745564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методики ИКСИ
</a:t>
            </a:r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1990-х годах внедрена интрацитоплазматическая инъекция сперматозоида, значительно повысившая эффективность оплодотворения при мужском факторе бесплодия.
</a:t>
            </a:r>
            <a:endParaRPr lang="en-US" sz="960" dirty="0"/>
          </a:p>
        </p:txBody>
      </p:sp>
      <p:sp>
        <p:nvSpPr>
          <p:cNvPr id="11" name="Text 4"/>
          <p:cNvSpPr txBox="1"/>
          <p:nvPr/>
        </p:nvSpPr>
        <p:spPr>
          <a:xfrm>
            <a:off x="4635571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криоконсервации
</a:t>
            </a:r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Заморозка гамет и эмбрионов стала широко применяться, что позволило сохранять репродуктивный материал на длительное время без утраты функций.
</a:t>
            </a:r>
            <a:endParaRPr lang="en-US" sz="1079" dirty="0"/>
          </a:p>
        </p:txBody>
      </p:sp>
      <p:sp>
        <p:nvSpPr>
          <p:cNvPr id="12" name="Text 5"/>
          <p:cNvSpPr txBox="1"/>
          <p:nvPr/>
        </p:nvSpPr>
        <p:spPr>
          <a:xfrm>
            <a:off x="6522652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преимплантационной диагностики
</a:t>
            </a:r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выявлять генетические нарушения на ранних стадиях, что значительно улучшает успех имплантации и снижает риск наследственных болезней.
</a:t>
            </a:r>
            <a:endParaRPr lang="en-US" sz="9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и клонирование вызывают дискуссии о допустимости вмешательства в человеческую наследственность и защите прав будущих поколений.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Законодательные ограничения в разных странах отражают необходимость контроля за использованием передовых биотехнологий в медицине.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направления включают терапевтическое клонирование и моделирование болезней, расширяя возможности лечения наследственных патологий.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будущие аспекты репродуктивной биологии
</a:t>
            </a:r>
            <a:endParaRPr lang="en-US" sz="18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гаметогенеза и оплодотворения в биологии и медицине
</a:t>
            </a:r>
            <a:endParaRPr lang="en-US" sz="1807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половых клеток и процесс оплодотворения являются фундаментом наследственности и разнообразия. Их изучение важно для медицины, биотехнологий и формирования ответственного отношения к репродуктивному здоровью.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2026-05-10T05:55:13Z</dcterms:created>
  <dcterms:modified xsi:type="dcterms:W3CDTF">2026-05-10T05:55:13Z</dcterms:modified>
</cp:coreProperties>
</file>