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оболочка Земли и её ключевые аспекты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Земли объединяет все формы жизни и их среды обитания.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понятие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ввёл В.И. Вернадский в 1926 году, охватив все области Земли, где возможна жизнь: литосфера, гидросфера, атмосфера. Значение живого вещества в преобразовании планеты изучали Ламарк, Зюсс и Дарвин.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глубине литосферы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обнаружены на глубинах до 3-4 км под землей, внутри литосферы, где условия экстремальны по давлению и недостатку света, но существование возможно благодаря геотермальной энергии.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 экстримофильные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гидротермальные источники на океанском дне служат средой для уникальных организмов, приспособленных к высоким температурам и сильному давлению, демонстрируя удивительную приспособляемость жизни.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 и верхние слои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найдена даже на высотах до 20 км в атмосфере и в суровых условиях высокогорий, где низкое давление и температура создают экстремальные условия, подчеркивая пределы биосферы.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и экстремальные условия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биосферы: почему вне её нет жизни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биосферы температуры слишком высоки или низки для устойчивого функционирования биологических систем и сохранения жидкой воды.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воды, света и оптимального давления создаёт в космосе и глубоких слоях Земли непреодолимые условия для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среды вне биосферы, например земная мантия, оказываются слишком ядовитыми или нестабильными для биологических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основные компоненты биосферы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включает все организмы — от микроорганизмов до крупных животных и растений, объединяющих биологическую основу биосферы.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Биогенное вещество составляют органические и минеральные продукты жизнедеятельности, формирующие среду и обеспечивающие обмен веществ.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— неорганические компоненты, такие как горные породы, вода и атмосфера, образуют физическую базу для жизни и биогеохимических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трлн тонн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общая биомасса живого вещества на планете, где растения составляют основную часть, выполняя ключевую роль в биосфере.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Российской академии наук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преобразует элементы, участвуя в фотосинтезе, круговороте веществ и энергетическом обмене.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источники кислорода 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выступают основными продуцентами, создавая органическое вещество и выделяя кислород, обеспечивая фундамент пищевых цепей и дыхания для других организмов.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регуляторы и переносчики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контролируют численность популяций, участвуют в распространении семян и веществ, обеспечивая равновесие в экосистемах и биогеохимических циклах.
</a:t>
            </a:r>
            <a:endParaRPr lang="en-US" sz="100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агенты разложения и фиксации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органику и фиксируют атмосферный азот, играя ключевую роль в питании растений и поддержании структуры биосферы.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в биосфере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 в биосфере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углерода включает процессы фотосинтеза, дыхания и разложения, обеспечивающие поддержание баланса органических и неорганических форм.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поддерживается фиксацией атмосферы бактериями, усвоением растениями и возвращением элементов в атмосферу через денитрификацию.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круговорот связан с фотосинтезом и дыханием, что обеспечивает стабильное содержание кислорода в воздухе и воде.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циклы: наглядное сравнение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фотосинтез преобладает в обмене веществ, поддерживая жизнь и климатический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фотосинтеза и дыхания формирует основу основных циклов, поддерживая биосферное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просвещения РФ, 2023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воды: водная составляющая биосферы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 и рек, конденсируется, образуя облака, и выпадает в виде осадков, что гарантирует постоянное обновление водных ресурсов.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и подземные стоки возвращают воду в океаны, поддерживая гидросферное равновесие и обеспечивая жизненные процессы по всей планете.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поддерживает газовый обмен, регулируя содержание кислорода, углекислого газа и азота, что обеспечивает оптимальные условия для жизни организмов всех уровней.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биосферы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активно участвуют в очищении воздуха и воды, снижая содержание вредных веществ и способствуя восстановлению природных систем.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 достигается через влияние на температуру и влажность, что стабилизирует погодные условия и поддерживает биологическую продуктивность.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Действенная деятельность биосферы способствует формированию плодородных почв и круговороту питательных веществ, создавая условия для постоянного воспроизводства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центр мирового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характеризуются огромным видовым разнообразием растений и животных, создающих сложные пищевые цепи. Эти леса занимают около 7% поверхности Земли, но содержат более половины всех сухопутных видов.
</a:t>
            </a:r>
            <a:endParaRPr lang="en-US" sz="744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суровая зона приспособлений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расположена в северных регионах с холодным климатом и коротким летом. Здесь доминируют мхи, лишайники и низкорослые кустарники, а животные адаптированы к экстремальным условиям проживая в больших стаях.
</a:t>
            </a:r>
            <a:endParaRPr lang="en-US" sz="758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— промежуточный биом с сезонными дождями
</a:t>
            </a:r>
            <a:pPr algn="l" indent="0" marL="0">
              <a:lnSpc>
                <a:spcPct val="100000"/>
              </a:lnSpc>
              <a:buNone/>
            </a:pPr>
            <a:r>
              <a:rPr lang="en-US" sz="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характеризуется преобладанием травянистой растительности и редкими деревьями. Животные, такие как антилопы и львы, приспособлены к переменам влажности и частым пожарам в экосистеме.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— экосистемы с экстремальной засушливостью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выделяются крайне низкими осадками и большой амплитудой температур. Растения имеют адаптации для сохранения воды, а животные активны в ночное время для избежания жары.
</a:t>
            </a:r>
            <a:endParaRPr lang="en-US" sz="790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Биомы: крупнейшие экосистемы биосферы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устойчивости биосферы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Генетическое, видовое и экосистемное разнообразие формирует устойчивость биосферы, позволяя адаптироваться к изменениям и сохранять функции экосистемы.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Описано около 2 миллионов видов, однако учёные считают, что общее число организмов может достигать 10 миллионов, что подчёркивает масштабы невидимого разнообразия.
</a:t>
            </a:r>
            <a:endParaRPr lang="en-US" sz="984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биоразнообразие сосредоточено в тропических зонах, где благоприятные климатические условия способствуют сложным взаимосвязям и динамике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потеря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снижает площадь естественных экосистем, уничтожая среду обитания многих видов и уменьшая биокапитал планеты. Это приводит к уменьшению биоразнообразия и ухудшению качества воздуха.
</a:t>
            </a:r>
            <a:endParaRPr lang="en-US" sz="996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климатические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увеличивают концентрацию парниковых газов, вызывая глобальное потепление. Урбанизация и обезвоживание земель усиливают деградацию экосистем, что отрицательно сказывается на жизнедеятельности организмов.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биосферу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выражается в среднем повышении температуры на 1,1°C за последние полтора века, что вызывает экстремальные погодные явления и таяние ледников.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пластиком растёт ежегодно — около 8 миллионов тонн в воде — негативно влияя на морскую флору и фауну, разрывая пищевые цепи.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миллиона видов находится под угрозой исчезновения, что грозит обрушением экосистем и потере важных биологических ресурсов для человечества.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этих проблем включают утрату биоразнообразия и разрушение природных процессов, от которых зависит устойчивость всей биосферы.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XXI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биосферы: устойчивое развитие как стратегия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предполагает соблюдение баланса между экономическими и экологическими интересами, сохраняя природные ресурсы для будущих поколений.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включают экологическую безопасность, рациональное использование возобновляемых ресурсов и сокращение выбросов загрязняющих веществ.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природосберегающих технологий и следование международным рекомендациям ООН способствует сохранению целостности биосферы.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устойчивости Дальнего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хищник обитает в тайге и сталкивается с угрозами браконьерства и потери местообитаний. Программы сохранения помогают удерживать численность на уровне около 540 особей.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горный хищник Центральной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в высокогорьях, снежный барс успешно маскируется в суровых условиях. Популяция постоянно под угрозой из-за незаконной охоты и сокращения добычи.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— восстановленный после вымирания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зубр почти исчез в начале XX века, но благодаря заповедным программам удалось восстановить некоторые популяции в лесах, обеспечивая важный вклад в экосистему.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в биосфере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 — крупнейший морской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коралловый риф в Австралии занимает огромную площадь и служит средой обитания для тысячи морских видов. Охрана рифа помогает сохранить уникальную морскую экосистему.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заповедники — зелёные лёгкие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охраняемые территории в Амазонии сохраняют тропические леса, поддерживая климатический баланс и биоразнообразие, что критично для глобальной экологии.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— природное сокровище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Защищая уникальную флору и фауну Прибайкалья, заповедник способствует сохранению пресноводных экосистем и эндемичных видов озера Байкал.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территории: вклад в сохранение биосферы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сохранения и восстановления биосферы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международных соглашений, таких как Парижское соглашение и Конвенция о биоразнообразии, направлена на снижение негативного воздействия человека на природу.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волонтёрские инициативы формируют у населения сознание ответственности за охрану окружающей среды и устойчивое потребление.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экотехнологий, включая альтернативные источники энергии и биоремедиацию, позволяет улучшать состояние экосистем и восстанавливать утраченные природные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биосферы для будущего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основа жизни на планете, её сохранение требует научного понимания и ответственного взаимодействия человека с природой для обеспечения безопасного будущего всех форм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2026-05-10T07:46:42Z</dcterms:created>
  <dcterms:modified xsi:type="dcterms:W3CDTF">2026-05-10T07:46:42Z</dcterms:modified>
</cp:coreProperties>
</file>