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России XVIII века: время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век дворцов, портретов и новых русских мастеров.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XVIII век изменил русское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веке искусство в России стало другим: вместо только икон и росписей появились портреты, дворцы, памятники и красивые площади. Главным центром нового искусства стал Санкт-Петербург.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новые правила для искусства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хотел, чтобы Россия выглядела сильной и современной. Он приглашал мастеров из других стран, открывал школы и поддерживал строительство нового города на Неве.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стало служить государству: украшать столицу, показывать власть правителей и рассказывать о больших успехах страны. Картины, здания и памятники начали говорить громче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России появились новые задачи для художников и архитекторов. Им нужно было не только создавать красоту, но и помогать строить образ обновлённой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" y="1355269"/>
            <a:ext cx="2313386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94" y="1355269"/>
            <a:ext cx="2313386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выросший на воде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стал главным художественным центром XVIII века. Его каналы, широкие улицы и набережные придавали городу торжественный вид. Светлые фасады домов отражались в воде, будто город сам любуется собой.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шпили нового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строили дворцы для царской семьи и знати, а также здания с высокими окнами и стройными шпилями. Такие детали помогали показать, что столица России стала нарядной и по-европейски величественной.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город дворцов и набережных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стили были в архитектуре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века здания были очень нарядными: с колоннами, лепниной, позолотой и яркими красками. Барокко любило блеск, как праздничный костюм на важный выход.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архитекторы выбрали строгую красоту, симметрию и спокойные формы. Классицизм напоминал аккуратно сложенный конструктор: всё на своём месте и без лишнего шума.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Доменико Трезини — мастер первых зданий Петербурга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Доменико Трезини был одним из первых архитекторов новой столицы. Он помогал строить Петропавловскую крепость и Петропавловский собор, а также проектировал первые дома города.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здания были довольно простыми, но очень удобными. Это было важно, потому что Петербург строили на влажной земле, где нужно было думать не только о красоте, но и о прочности.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Трезини показал, как можно создать красивый город почти с нуля. Его работы стали началом архитектурной истории Санкт-Петербурга.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3" y="1200"/>
            <a:ext cx="464573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Растрелли и праздничные дворцы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Растрелли создавал здания, которые сразу выглядели торжественно и нарядно. Его Зимний дворец, Екатерининский дворец и Смольный собор словно придуманы для больших праздников.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любил белые колонны, голубые стены, золотые детали и пышное украшение. Его постройки легко узнать: они кажутся светлыми, величественными и по-настоящему королевскими.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русская живопись стала светской. Художники всё чаще писали не святых, а живых людей: царей, дворян, учёных и военных.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Живопись: от икон к портретам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картины стали похожи на маленькие истории о людях своего времени. Каждый портрет словно говорит: «Посмотри, я не просто изображение, я личность!»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жанром стал портрет. Мастера старались передать не только одежду и причёску, но и взгляд, настроение, ум и характер человека.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Никитин — один из первых русских портретистов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Никитин был одним из первых крупных русских художников, которые особенно прославились портретами. Он писал Петра I и других известных людей XVIII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отличаются серьёзностью и вниманием к деталям лица. В них человек выглядит живым и правдивым, без лишнего украшательства и ненужной улыбки.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Антропов и Фёдор Рокотов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художника помогли русской живописи стать самостоятельной. Их работы показывают, что портрет может быть не только похожим, но и очень характерным.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Антропов писал портреты с чёткими линиями и выразительными чертами. Его герои выглядят собранными, строгими и немного торжественными.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Рокотов предпочитал мягкие краски и спокойное настроение. Его портреты часто кажутся загадочными, будто человек хранит маленькую тайну.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им портрет в России стал настоящим искусством наблюдать человека. Это уже не просто изображение, а разговор кистью о личности.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Левицкого помогли увидеть новое поколение образованных девушек и показать их характеры, а не только нарядные платья.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1764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открылся Смольный институт, чьи воспитанницы позже стали героями знаменитой серии портретов.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Смольный институт благородных девиц: год основания — 1764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в России XVIII 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скульптура в России стала самостоятельным видом искусства. Она украшала дворцы, сады и площади, а не только церковные здания.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всё чаще изображали правителей, полководцев, учёных и героев истории. Так скульптура помогала рассказывать о людях, которыми гордилась страна.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бюсты, памятники и декоративные рельефы. Эти работы делали города торжественнее и учили зрителей внимательнее смотреть на человека и его заслуги.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особенно любил мрамор. Из твёрдого камня он вырезал лица так точно, что в них легко угадываются ум, воля и спокойствие. Его бюсты выглядят очень живыми.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не просто показывал внешность. Он передавал внутренний характер человека, поэтому его работы ценят как тонкие и наблюдательные портреты в скульптуре.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 Шубин — мастер мраморных бюстов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античных легенд на рельефах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Толстой любил сюжеты, пришедшие из Древней Греции и Древнего Рима. В его рельефах мифические персонажи выглядят торжественно и спокойно, словно участвуют в важном празднике. Плавные линии делают композиции особенно красивыми.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Венки, музы и лёгкое 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работах Толстого часто можно заметить венки, фигуры муз и изящные драпировки. Такие детали напоминали зрителям об античном идеале красоты. Скульптуры словно дышат воздухом древнего мира и выглядят очень нарядно.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Толстой и интерес к древним мифам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искусство XVIII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искусство России проходило путь от петровских реформ к академическому классицизму.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художеств и учёба мастеров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сильных мастеров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Академия помогла вырастить художников, чьи работы стали известны по всей стране. Так обучение превратилось в путь к настоящему мастерству.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1757 — открытие Академии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появилась Академия художеств. Здесь начали готовить будущих живописцев, скульпторов и архитекторов, которым предстояло создавать искусство новой России.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упражнения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много рисовали с натуры, изучали античные образцы и тренировали глаз и руку. Им было важно научиться видеть форму, пропорции и красоту без спешки.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окружало дворян снаружи и внутри дома. Стены, сады, лестницы и залы оформляли так, чтобы каждый день выглядел немного празднично.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парки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богатых домах рядом с полотнами стояли зеркала, фарфор и красивые ткани. Даже привычные предметы старались сделать нарядными и изящными.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 вещи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балах, праздниках и домашних представлениях искусство становилось частью жизни. Люди не только смотрели на красоту, но и сами участвовали в ней.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Балы и спектакли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 жизни дворян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научил искусство быть разным: пышным и строгим, нарядным и разумным. Именно поэтому оно запомнилось как время больших открытий и красивых перемен.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мастера охотно брали европейские формы, но наполняли их собственным смыслом. В их произведениях узнаются торжественность, порядок и любовь к родной столице.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профессии: архитектор, портретист, скульптор и художник-академист. Каждый мастер отвечал за свою часть большой художественной работы.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стало светским и вышло за пределы храмов. Теперь художники чаще изображали людей, дворцы, города и события настоящей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принесло искусство XVIII века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5788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1331" y="1830853"/>
            <a:ext cx="311063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956" y="1830853"/>
            <a:ext cx="311063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имена 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изменил жизнь страны и поддержал новые города, школы и строительство. Его реформы открыли дорогу искусству, связанному с Европой и государственной славой.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Доменико Трезини и Франческо Растрелли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строил первые здания Петербурга, другой создавал самые пышные дворцы и соборы. Вместе они показали, как может выглядеть новая столица.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Никитин и Алексей Антропов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художники помогли русской живописи стать самостоятельной. Их портреты различаются по настроению, но оба очень внимательно смотрят на человека.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Рокотов и Дмитрий Левицкий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Рокотов писал мягкие и загадочные образы, а Левицкий — яркие и умные портреты. Благодаря им портрет в России стал особенно выразительным.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Федот Шубин и Фёдор Толстой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прославился мраморными бюстами, а Толстой — рельефами на темы античности. Их работы расширили язык русской скульптуры.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век перемен и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XVIII века изменило Россию: появились новые города, дворцы, портреты и школы для мастеров. Оно соединило русскую традицию с новыми идеями и стало по-настоящему запоминающимся.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2026-05-21T09:29:09Z</dcterms:created>
  <dcterms:modified xsi:type="dcterms:W3CDTF">2026-05-21T09:29:09Z</dcterms:modified>
</cp:coreProperties>
</file>