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 конце и в середине числительных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числительные без ошибок по чёткому правилу.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Числительные: слышим одно, пишем по правилу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обозначают количество и порядок при счёте. В них мягкий знак часто не слышен, поэтому важно помнить орфографию: именно она подсказывает, где ь нужен, а где его не бывает.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пишется на конце числительных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мягкий знак пишется в числительных от пяти до двадцати. К этой группе относятся слова пять, шесть, семь, восемь и все следующие до двадцати.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запоминается числительное тридцать: в нём тоже есть мягкий знак на конце. Это слово не образует исключение, а входит в общее правило для конечного 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числительное относится к этой группе, мягкий знак является частью правильного написания. Его нельзя пропускать, даже если при быстром чтении он почти не слышится.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с мягким знаком на конце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в этой группе ь всегда стоит в конце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этой группы пишутся по одному образцу: мягкий знак стоит только в конце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мягкий знак бывает в середине слова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пятьдесят, шестьдесят, семьдесят и восемьдесят мягкий знак помогает увидеть границу частей: пять-десят, шесть-десят, семь-десят, восемь-десят.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пятьсот, шестьсот, семьсот, восемьсот и девятьсот ь показывает строение слова. Он находится внутри и связан с его составом.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написанию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нужно запоминать не по звучанию, а по орфографическому правилу. При письме важно видеть, где именно расположен мягкий знак.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приём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разбить числительное на части, написание становится понятнее. Такой способ помогает не перепутать ь в середине и ь на конце.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числительных с мягким знаком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правило охватывает несколько разных случаев, а не одну общую форму.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 ь на конце и в середине, а без мягкого знака остаются отдельные слова-исключения.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числительных по орфографическому правилу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нужен ли мягкий знак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школьном правиле орфографии числительных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по строению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разбирать числительные на части: пять-десят, шесть-десят, семь-сот, восемь-сот. Тогда становится ясно, почему мягкий знак стоит именно внутри слова, а не на конце.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Разделять по цветам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схемы, где части выделены разными цветами. Такой приём делает правило наглядным и помогает быстрее отличать слова с ь в середине от слов с ь на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Числительные, в которых мягкий знак не пишется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сорок, девяносто и сто пишутся без мягкого знака. Их нужно запомнить отдельно, потому что они не входят в группы с ь на конце или в середине.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числительных легко ошибиться, если ориентироваться только на слух. При быстром произношении они похожи на другие слова, но написание у них особое.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правило, полезно сравнивать такие слова с примерами из других групп. Тогда видно, что похожее звучание не всегда означает одинаковое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числительных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звучание и написание не всегда совпадают.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не угадывать по звучанию, а помнить правило для каждой группы числительных.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числительных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чаще всего путают написание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мягкий знак в 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шестьдесят и восемьдесят ученики часто забывают ь внутри слова. Ошибка появляется из-за быстрого произношения, хотя по правилу мягкий знак здесь обязателен.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написание в сотнях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пятьсот и девятьсот мягкий знак тоже нужен в середине. Если не заметить состав слова, легко написать их так, будто ь там нет вовсе.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ь там, где он не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сорок, девяносто и сто выглядят похожими на другие числительные, но мягкий знак в них не пишется. Лишняя буква делает написание ошибочным.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не полагаться на слух, а сразу определить группу числительного. Тогда станет ясно, нужен ли ь на конце, в середине или не нужен совсем.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 чаще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вызывают слова, в которых мягкий знак стоит внутри числительного и его легко пропустить при письме.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ошибаются в середине слова: именно там ь заметен хуже всего, а у слов без ь типична лишняя буква.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типичным ошибкам шестиклассников; данные условные, для иллюстрации темы.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лежат двадцать пять книг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фразу можно встретить в описании библиотеки, в задаче по математике или в ответе у доски. Мягкий знак нужен в слове двадцать, а само числительное помогает точно передать количество предметов и не допустить ошибки в записи.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звонка осталось шестьдесят минут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обычная ситуация из школьного расписания: уроки, перемены, дополнительные занятия. В слове шестьдесят мягкий знак стоит в середине, поэтому важно помнить не только значение, но и строение числительного.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портфеле было семьсот рублей и девятьсот граммов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часто встречаются в задачах, в покупках и в устных ответах. Они показывают, что правило нужно не только на уроке русского языка, но и в любой записи, где важно написать число грамотно.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из уроков и повседневных записей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мягкого знака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школьном правиле о написании ь в числительных.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каждую часть составного числительного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правило применяется не ко всему слову сразу, а к каждой его части отдельно. Поэтому важно увидеть, где именно по норме должен стоять мягкий знак.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двадцать пять мягкий знак нужен в слове двадцать, а в слове пять он не пишется. Ориентироваться следует на каждую часть, а не на общее звучание.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пятьдесят два и восемьдесят три мягкий знак сохраняется внутри первой части. Вторая часть пишется по своему правилу, поэтому проверка должна быть поэтапной.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семьсот восемь и восемьдесят три видно, что строение слова подсказывает написание. Если разобрать числительное по частям, ошибиться значительно труднее.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групп числительных по написанию 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звучание, а распределение орфографических случаев: где ь пишется на конце, где в середине, а где не нужен.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большие группы связаны с мягким знаком, а исключения требуют отдельного запоминания, потому что не подчиняются общей модели.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числительных; схема носит учебный, обобщённый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полагаться только на слух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числительных часто почти не слышен, поэтому при письме нужно опираться не на произношение, а на правило и состав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числительные могут звучать слитно и быстро, но на письме каждая буква должна соответствовать норме. Это особенно важно в тетрадях и контрольных работах.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лучше сразу проверить группу числительного: так проще заметить, где ь нужен на конце, где в середине, а где он вообще отсутствует.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написанию мягкого знака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группу числительного, а затем проверь, нужен ли ь на конце, в середине или не нужен совсем.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группа числительного. Если она определена верно, написание мягкого знака можно выбрать без лишних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числительных.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повторить перед проверочной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главных случая: ь на конце в числительных 5–20 и 30, ь в середине в числительных 50–80 и 500–900.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выучи слова сорок, девяносто и сто: в них мягкий знак не пишется. Эти формы удобнее запоминать как исключения.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быстро разобрать слово по составу и сравнить его с образцом. Такая проверка помогает не перепутать похожие по звучанию числительные.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запомнить надолго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числительных ставится по чёткой норме: на конце, в середине или не ставится совсем. Если помнить группы слов, писать грамотно становится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2026-05-23T09:46:10Z</dcterms:created>
  <dcterms:modified xsi:type="dcterms:W3CDTF">2026-05-23T09:46:10Z</dcterms:modified>
</cp:coreProperties>
</file>