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0550" y="2133600"/>
            <a:ext cx="56769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один континент, много историй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90550" y="3295325"/>
            <a:ext cx="4528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древних городов, языков и идей, повлиявших на весь мир.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68110" y="621932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объединяет множество стран, но не становится одинаковой: здесь соседствуют разные климаты, языки, традиции и истории. Именно это разнообразие делает континент особенно интересным для изучения.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разнообразие в одном пространстве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омывается Атлантическим и Северным Ледовитым океанами, а также Средиземным, Чёрным и Балтийским морями. Такое положение сделало континент удобным для морской торговли.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 Азией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не имеет одной чёткой границы с Азией. Обычно её проводят по Уральским горам, Кавказу и отдельным проливам, поэтому граница зависит от принятой географической традиции.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тянется от холодных северных широт до тёплого юга. Из-за этого здесь рядом встречаются тундра, леса, равнины, горы и средиземноморские побережья.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жизни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морей и плотная сеть рек помогали людям селиться, торговать и строить города. Поэтому Европа рано стала регионом с высокой плотностью населения и активными связями.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карте мира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площадь и население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сравнительно небольшой площади сосредоточены страны с очень разной плотностью населения и уровнем урбанизации.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невелика по площади, но очень населённая и разнообразная по составу стран, языков и условий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ориентировочные значения на 2024 год.
</a:t>
            </a:r>
            <a:endParaRPr lang="en-US" sz="9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ландшафты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холод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Европы климат суровее: зима длиннее, а солнечного света меньше. Здесь распространены холодные моря, фьорды и хвойные леса, приспособленные к короткому лету.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центр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континента преобладают равнины и умеренный климат. Погода меняется по сезонам, но экстремальных температур обычно меньше, чем на севере или юге.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мягкие зимы и тёплое лето связаны с влиянием Средиземного моря. Поэтому здесь развиты оливковые рощи, виноградники и морские курорты.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мягче всего
</a:t>
            </a:r>
            <a:endParaRPr lang="en-US" sz="1325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мягкий климат чаще встречается у морских побережий. Вода медленно нагревается и остывает, поэтому она сглаживает резкие перепады температуры.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219619"/>
            <a:ext cx="3776100" cy="1549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Европы и их особенности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Европу удобно рассматривать по крупным регионам: у каждого из них свой климат, рельеф и образ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положением относительно морей и широты: чем южнее и ближе к морю, тем мягче условия.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физико-географического деления Европы по учебным картам.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90594"/>
            <a:ext cx="3776100" cy="1549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столицы Европы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помогают быстро ориентироваться на политической карте Европы. Многие из них — древние города с долгой историей.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показывают, как история и современные государства связаны между собой: многие центры власти выросли из старых культурных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7613" y="1932906"/>
            <a:ext cx="325200" cy="260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34488" y="1932906"/>
            <a:ext cx="325200" cy="2601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77613" y="3562981"/>
            <a:ext cx="325200" cy="2601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34488" y="3562981"/>
            <a:ext cx="325200" cy="26016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языковые группы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языки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языки выросли из латинского языка и особенно близки друг к другу по звучанию и лексике. К этой группе относятся, например, итальянский, испанский и французский.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группа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языки распространены в северо-западной части Европы. Английский и немецкий принадлежат к одной группе, хотя звучат по-разному и имеют собственные правила.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Славянский мир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особенно заметны в Восточной и Центральной Европе. Польский и русский относятся к этой большой группе, где языки часто сохраняют похожие корни слов.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европейских странах изучают сразу несколько языков. Это помогает общаться с соседями, путешествовать и лучше понимать культуру других народов.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культурные якоря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 гербы сразу подсказывают, к какой стране относится человек, город или команда. Эти символы важны на стадионах, праздниках, официальных церемониях и школьных мероприятиях.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различиях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общность строится на уважении к различиям. У стран могут быть разные языки и обычаи, но это не мешает им сотрудничать и сохранять своё лицо.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повседневности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костюмы, блюда и семейные обычаи показывают характер региона не хуже карты. Через них легче понять, как люди жили и что для них важно.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память
</a:t>
            </a:r>
            <a:endParaRPr lang="en-US" sz="1072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объединяет людей в важные моменты и напоминает о прошлом страны. Его исполняют на торжествах, соревнованиях и государственных праздниках.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Древний Рим повлиял на Европу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римской экспансии к устойчивым основам городской, правовой и языковой традиции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599" y="572875"/>
            <a:ext cx="6664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города и знания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850606" y="184169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крупных держав города стали защищёнными центрами ремёсел, торговли и управления. В них возникали рынки, склады и мастерские, где обмен шёл быстрее, чем в сельской местности.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0606" y="157425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крепнут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0606" y="434783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стали важнее? Потому что в них легче было обмениваться товарами, идеями и книгами. Там же появлялись новые профессии, а знания быстрее превращались в практическую пользу.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0606" y="408039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0606" y="351245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Болонья, Париж и Оксфорд стали известны как места, где изучали право, богословие и философию. Университеты собирали студентов из разных стран и создавали общую европейскую традицию учёбы.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0606" y="324501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Европы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50606" y="267707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рыцарские ордена защищали земли и дороги, но именно города накапливали богатство и людей. Здесь строили соборы, проводили ярмарки и решали, как развивать жизнь вокруг стен.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50606" y="240963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богатство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 и эпоха открытий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15275" y="3645098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15275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Италии, прежде всего во Флоренции и других городах, возникает Ренессанс. Художники и мыслители снова обращаются к наследию Древней Греции и Рима, изучая человека, природу и красоту.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2460275" y="1810635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460275" y="2218810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изобретения печатного станка книги начинают распространяться намного быстрее. Идеи учёных, путешественников и художников становятся доступнее, а знания выходят за пределы отдельных городов и дворов.
</a:t>
            </a:r>
            <a:endParaRPr lang="en-US" sz="901" dirty="0"/>
          </a:p>
        </p:txBody>
      </p:sp>
      <p:sp>
        <p:nvSpPr>
          <p:cNvPr id="13" name="Text 6"/>
          <p:cNvSpPr txBox="1"/>
          <p:nvPr/>
        </p:nvSpPr>
        <p:spPr>
          <a:xfrm>
            <a:off x="5063400" y="3615760"/>
            <a:ext cx="3180600" cy="3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 века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063400" y="4023935"/>
            <a:ext cx="3180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открытий европейцы уточняют карты, осваивают морские пути и расширяют представление о мире. Европа становится центром обмена знаниями, товарами и новыми взглядами на Землю.
</a:t>
            </a:r>
            <a:endParaRPr lang="en-US" sz="9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паровые машины и железные дороги ускорили производство и перемещение людей. Города росли вокруг заводов и станций, а повседневная жизнь стала более ритмичной и городской.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быстрый рост влияния новых технологий: от ремесленного труда к массовому производству и городской индустриальной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индустриализации Европы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войны к восстановлению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Европы от военных конфликтов к послевоенному восстановлению и сотрудничеству после 1945 года.
</a:t>
            </a:r>
            <a:endParaRPr lang="en-US" sz="11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Европейский союз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том, зачем страны Европы создали общий союз и какие основные институты помогают ему работать.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нужен для согласованных правил, свободного движения людей и совместного решения общих задач, включая рынок и защиту окружающей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Европейского союза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771" y="1871675"/>
            <a:ext cx="2915608" cy="298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43256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Обмены и проекты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6243256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обмены и совместные проекты дают возможность пожить в другой семье, увидеть другую школу и сравнить привычные правила. Так подростки быстрее узнают, как по-разному устроена жизнь в Европе.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каждый день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5275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Европы дети изучают не один, а два и более иностранных языка. Это помогает общаться в поездках, участвовать в обменах и легче понимать соседние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без лишних преград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между странами проще, когда нет долгих проверок на многих внутренних границах Шенгена. Это делает поездки на экскурсии, соревнования и фестивали более удобными и частыми.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подростка в Европе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 соборы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Европы поражают высотой, витражами и тонкой каменной резьбой. Нотр-Дам в Париже и собор в Кёльне показывают, как вера, мастерство и городской престиж соединялись в одном здании.
</a:t>
            </a:r>
            <a:endParaRPr lang="en-US" sz="834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сегодня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музеи продолжают эту традицию памяти, но показывают её по-новому: через свет, пространство и экспозиции. В них рядом оказываются старинные картины, научные открытия и вещи повседневной жизни.
</a:t>
            </a:r>
            <a:endParaRPr lang="en-US" sz="834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власть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Барочные дворцы Вены рассказывают о времени, когда архитектура должна была впечатлять масштабом и богатым декором. Такие здания были не только домами, но и символами власти, вкуса и порядка.
</a:t>
            </a:r>
            <a:endParaRPr lang="en-US" sz="834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здания рассказывают историю
</a:t>
            </a:r>
            <a:endParaRPr lang="en-US" sz="2985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литература и кино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 границ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музыка подарила миру оперу, симфонию и множество известных композиторов. Произведения Бетховена и других мастеров до сих пор звучат в концертных залах по всему миру.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романы, пьесы, симфонии и рок-группы из Европы стали частью мировой культуры. Их идеи часто продолжают жить в новых книгах, фильмах и музыкальных стилях.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театр и кино развивали сильные авторские традиции и фестивали. Фильмы Ингмара Бергмана и других режиссёров стали примером того, как экран может поднимать сложные вопросы.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герои
</a:t>
            </a:r>
            <a:endParaRPr lang="en-US" sz="1072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литература создала героев, которые живут в памяти читателей веками. Шекспир, Достоевский и многие другие писатели показали, как через книги можно говорить о выборе, чувствах и характере человека.
</a:t>
            </a:r>
            <a:endParaRPr lang="en-US" sz="6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экология Европы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одновременно развивают промышленность, туризм, науку и новые технологии. Всё это помогает экономике расти, а чистая энергия делает города безопаснее и спокойнее для 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Европы опирается на несколько сильных направлений, а переход к чистой энергии помогает снижать загрязнение и поддерживать будущее развитие.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общие материалы об экономике и климатической политике
</a:t>
            </a:r>
            <a:endParaRPr lang="en-US" sz="8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многообразие и общая история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объединяет горы, моря, языки, памятники и общие идеи сотрудничества. Она менялась через конфликты и открытия, но всегда оставалась местом, где прошлое помогает понимать настоящее.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2026-07-26T20:04:05Z</dcterms:created>
  <dcterms:modified xsi:type="dcterms:W3CDTF">2026-07-26T20:04:05Z</dcterms:modified>
</cp:coreProperties>
</file>