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как социальная группа и ресурс развития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 молодёжь меняет общество и развивается вместе с ним.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— не просто возрастная группа, а этап поиска себя, образования, первых решений и гражданской ответственности. На неё влияют семья, школа, сверстники, медиа и условия жизни.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молодые и каково их место в обществе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этап связан с самооценкой, отношениями в коллективе и подготовкой к экзаменам; в это время особенно важны поддержка взрослых и понятные требования школы.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юность и ранняя взрослость чаще всего связаны с выбором профессии, поступлением в колледж или вуз, первыми доходами и пробой самостоятельных решений.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Старшая молодёжь обычно сосредоточена на карьере, создании семьи, финансовой самостоятельности и более активном участии в общественной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этапы внутри молодёжной группы
</a:t>
            </a:r>
            <a:endParaRPr lang="en-US" sz="27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Ценностные ориентиры обычно сочетают личные цели и социальную ответственность, а не сводятся только к потреблению.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ценностей показывает баланс между самореализацией, благополучием и общественной значимостью.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обществознания и социологических наблюдений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современной молодёжи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Мессенджеры, социальные сети и видеоплатформы стали для молодёжи привычной средой общения, учёбы и самопрезентации. Здесь формируются интересы, круг общения и способы выражать мнение.
</a:t>
            </a:r>
            <a:endParaRPr lang="en-US" sz="153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как пространство социализации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обучение онлайн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усиливаются сравнение себя с другими, зависимость от реакции аудитории и информационная перегрузка. Поэтому цифровая грамотность включает не только навыки, но и самоконтроль.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цифровой повседневности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кто и как влияет на социализацию молодого человека в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идёт одновременно в разных средах, поэтому на молодого человека действует несколько систем влияния сразу.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влияния на молодёжь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обществознания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8740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6994" y="1353834"/>
            <a:ext cx="258037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6794" y="1353834"/>
            <a:ext cx="258037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263" y="1358934"/>
            <a:ext cx="284700" cy="28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58934"/>
            <a:ext cx="284700" cy="28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основа социальной мобильности
</a:t>
            </a:r>
            <a:endParaRPr lang="en-US" sz="2561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базовые знания, привычку к дисциплине и первый опыт выбора, который помогает понять сильные и слабые стороны ученика.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получить профессиональные навыки, квалификацию и более чёткое представление о будущей сфере деятельности и требованиях рынка труда.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 и вуз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Курсы, кружки и самообучение расширяют возможности, развивают интересы и позволяют пробовать себя в новых направлениях без резкой смены маршрута.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образование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ЕГЭ и других испытаний часто определяют траекторию поступления, поэтому важны планирование, регулярность и умение работать с материалом.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экзаменам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школьник понимает, как знания применяются на практике, тем осознаннее он выбирает дальнейшее обучение и будущую карьеру.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учёбы и профессии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обучения к первой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современного профессионального пути: от выбора направления до накопления опыта и пересмотра целей.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на работе часто зависит не от диплома, а от поведения, пунктуальности и умения быстро включаться в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качества, которые помогают молодому человеку быть надёжным и быстро осваивать практику.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работодателей и материалов по профориентации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ценят работодатели в молодых сотрудниках
</a:t>
            </a:r>
            <a:endParaRPr lang="en-US" sz="26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начинают с подработки, стажировок или временной занятости, чтобы получить первый опыт и проверить, подходит ли им выбранная сфера деятельности.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Молодёжная занятость и первые профессиональные трудности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учёбы и работы требует дисциплины, умения распределять время и готовности к нагрузке, иначе возрастает риск переутомления и снижения результатов.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Волонтёрство, проекты, кружки, конкурсы и практика помогают накопить доказуемый опыт ещё до первого постоянного трудоустройства и делают резюме убедительнее.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карьеры мешают низкая оплата, отсутствие стажа и высокая конкуренция за вакансии, поэтому особенно ценятся практические навыки и портфолио.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и эмоциональная устойчивость молодёжи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и юношеском возрасте эмоции переживаются острее: неудачи, сравнение с другими и неопределённость будущего легко вызывают тревогу и внутреннее напряжение.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устойчивость помогают регулярный сон, доверительный разговор со взрослыми, навыки саморегуляции, снижение перегрузки и своевременное обращение за психологической помощью.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остро трудности проявляются в переходные периоды — при выпуске из школы, поступлении и поиске первого опыта.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связаны между собой и усиливают друг друга, поэтому важны не только личные усилия, но и поддержка семьи, школы и общества.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обществознанию и социологии молодёжи; дата не требуется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проблемы, с которыми сталкивается молодёжь
</a:t>
            </a:r>
            <a:endParaRPr lang="en-US" sz="22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94" y="1205853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5094" y="1205853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3294" y="1205853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6894" y="1205853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58694" y="1205853"/>
            <a:ext cx="473813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Досуг, субкультуры и самовыражение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549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видео и онлайн-контент помогают молодым людям выражать настроение, формировать вкус и находить общие темы для общения со сверстниками.
</a:t>
            </a:r>
            <a:endParaRPr lang="en-US" sz="1523" dirty="0"/>
          </a:p>
        </p:txBody>
      </p:sp>
      <p:sp>
        <p:nvSpPr>
          <p:cNvPr id="16" name="Text 3"/>
          <p:cNvSpPr txBox="1"/>
          <p:nvPr/>
        </p:nvSpPr>
        <p:spPr>
          <a:xfrm>
            <a:off x="37785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фото, дизайн, театр и другие формы творчества позволяют безопасно пробовать себя, проявлять индивидуальность и получать признание за результат.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20667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развивает выносливость, самодисциплину и умение работать в команде, а также даёт ощущение принадлежности к группе и личного прогресса.
</a:t>
            </a:r>
            <a:endParaRPr lang="en-US" sz="1383" dirty="0"/>
          </a:p>
        </p:txBody>
      </p:sp>
      <p:sp>
        <p:nvSpPr>
          <p:cNvPr id="18" name="Text 5"/>
          <p:cNvSpPr txBox="1"/>
          <p:nvPr/>
        </p:nvSpPr>
        <p:spPr>
          <a:xfrm>
            <a:off x="54903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по интересам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сообщества объединяют подростков вокруг общего дела, помогают расширять круг общения и учат взаимодействовать на основе общих правил.
</a:t>
            </a:r>
            <a:endParaRPr lang="en-US" sz="1383" dirty="0"/>
          </a:p>
        </p:txBody>
      </p:sp>
      <p:sp>
        <p:nvSpPr>
          <p:cNvPr id="19" name="Text 6"/>
          <p:cNvSpPr txBox="1"/>
          <p:nvPr/>
        </p:nvSpPr>
        <p:spPr>
          <a:xfrm>
            <a:off x="72021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объединения дают символы, стиль и язык, через которые молодёжь выстраивает собственную идентичность и ощущает себя частью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71" y="1068000"/>
            <a:ext cx="5511358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формы участия развивают навыки и дают общественный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общественных делах одновременно развивает личные качества и приносит реальную пользу сообществу.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участия молодёжи в жизни общества
</a:t>
            </a:r>
            <a:endParaRPr lang="en-US" sz="241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молодёжного участия в общественной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и гражданская позиция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 начинается с уважения к правам и обязанностям, понимания закона и готовности отвечать за собственные слова, поступки и решения.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и местной жизни она проявляется через участие в обсуждениях, инициативных проектах, самоуправлении и совместном решении значимых проблем.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Волонтёрство, общественные акции и локальные проекты учат видеть потребности других людей, работать с разными мнениями и действовать не только для себя.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гражданская зрелость означает не пассивное согласие, а способность критически мыслить, предлагать решения и добиваться перемен законными способами.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жизненная стратегия молодого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личного выбора от интересов и ценностей к действиям, результатам и корректировке планов.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переключение между форматами делает внимание более фрагментированным, особенно при одновременном использовании нескольких приложений и уведомлений.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полезна для обучения, но требует осознанного режима, иначе она ослабляет концентрацию и усложняет длительную работу.
</a:t>
            </a:r>
            <a:endParaRPr lang="en-US" sz="1519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форм цифровой активности молодёжи; дата не требуется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привычки и внимание молодёжи
</a:t>
            </a:r>
            <a:endParaRPr lang="en-US" sz="29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городах и сельской местности сильнее ощущаются ограничения инфраструктуры, из-за которых сложнее получить дополнительное образование, практику и первый опыт работы.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 социальные различия в положении молодёжи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чаще доступны вузы, репетиторы, стажировки, транспорт и культурные площадки, поэтому выбор образовательной траектории обычно шире и гибче.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доходе семьи, качестве школы и доступе к интернету напрямую влияют на социальную мобильность, круг общения и степень самостоятельности молодого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начинается с личных качеств: умения учиться, общаться, соблюдать договорённости, планировать время и адаптироваться к новым требованиям без потери мотивации.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молодому человеку добиться успеха
</a:t>
            </a:r>
            <a:endParaRPr lang="en-US" sz="2569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важна среда поддержки — семья, наставник, сильная школа, возможность практики и проб в разных видах деятельности, где ошибки воспринимаются как опыт.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повышают реалистичные цели, финансовая осторожность, полезные привычки и понимание собственных сильных сторон, на которые можно опереться в сложных ситуациях.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7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— двигатель обновления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6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приносит обществу энергию, свежий взгляд и готовность к переменам, но её потенциал раскрывается только при наличии качественного образования, здоровья, возможностей для труда, творчества и гражданского участия.
</a:t>
            </a:r>
            <a:endParaRPr lang="en-US" sz="407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2026-05-25T14:31:28Z</dcterms:created>
  <dcterms:modified xsi:type="dcterms:W3CDTF">2026-05-25T14:31:28Z</dcterms:modified>
</cp:coreProperties>
</file>