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Выражения: основа языка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для чисел, букв и 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помогают быстро записывать покупки, движение, площади и правила. В одном выражении можно связать несколько величин точнее и короче, чем обычным текстом, поэтому оно удобно и в математике, и в повседневных расчётах.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математическое выражение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выражение строят из чисел, букв, знаков действий и скобок. Эти элементы соединяются в одну запись, чтобы кратко показать вычисление или зависимость между величинами.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выражениям относятся 7 + 5, 4x, (a + 3) · 2 и 18: 3 — 1. Они выглядят по-разному, но все читаются как математические записи для вычислений.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не ставят знак равенства. Если появляется «=», запись уже становится уравнением или другой математической связью, где нужно сравнивать две части.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значение выражения, нужно выполнить все действия по правилам. После вычисления получается одно число, которое и является результатом данной записи.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записей помогают по-разному описывать числа и зависимости.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делают запись общей, а формулы удобно описывают связи между величинами.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выражений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выражения состоят только из чисел и знаков действий. В них нет букв, поэтому можно сразу выполнять вычисления и получать точный результат.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числового выражения находят по правилам порядка действий. Это особенно важно, когда в записи есть несколько операций и нужно избежать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числовым выражениям относятся 15 — 7 + 2, 8 × 3 и 24: 6. Они удобны для устных и письменных вычислений без неизвестных величин.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(9 + 3): 4 скобки показывают, что сначала нужно сложить числа внутри них. Так запись становится точной и однозначной.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241" y="1354345"/>
            <a:ext cx="22366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и переменные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 выражении обозначает переменную — число, которое может быть неизвестным или меняться. Поэтому одна и та же запись подходит для разных значений.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4, то 3x + 1 = 13. Сначала вместо буквы подставляют число, затем выполняют все действия по правилам вычисления.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используют для правил, зависимостей и формул: стоимости покупки, периметра прямоугольника, длины пути. Это делает записи короче и удобнее.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легко продолжить дальше: каждое следующее значение получается по тому же правилу, без пересчёта всей записи заново.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результат возрастает на 2, значит выражение меняется равномерно.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2x + 1 при разных значениях x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темы «Выражения»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выполнения действий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первую очередь выполняют действия в скобках. Это выделяет часть выражения, которую нужно считать раньше остальных, и убирает двусмысленность.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умножение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скобок выполняют умножение и деление. Эти действия имеют более высокий приоритет, чем сложение и вычитание, поэтому их считают раньше.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выражении не осталось умножения и деления, переходят к сложению и вычитанию. Так результат получается одинаковым у всех, кто считает выражение.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направо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действия одного уровня стоят подряд, их выполняют слева направо. Это правило особенно важно для цепочек из нескольких одинаково приоритетных действий.
</a:t>
            </a:r>
            <a:endParaRPr lang="en-US" sz="10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выражений с несколькими действиями и скобками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вычислять выражение по шагам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скобок в выражениях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указывают, какие действия нужно выполнить раньше остальных. Из-за этого одна и та же запись может дать совершенно разные результаты, если изменить расположение скобок.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Предотвращают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скобки, можно получить неверный ответ даже в простом примере. Поэтому при записи и проверке выражения важно внимательно следить за их расположением.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выражениях скобки показывают, какие числа и операции относятся друг к другу. Это помогает читать запись без ошибок и не перепутать отдельные части вычисления.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действий, которые помогают считать быстрее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показывает, что слагаемые можно менять местами, не изменяя сумму. Это удобно, когда нужно быстро устно сложить числа и выбрать более удобный порядок вычислений.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множителей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порядок множителей тоже можно менять: результат останется тем же. Благодаря этому проще группировать числа так, чтобы считать быстрее и без лишних записей.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по группам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позволяет объединять несколько чисел в удобные группы. Особенно оно помогает в выражениях с тремя и более слагаемыми, когда нужно упростить вычисление и не потерять точность.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буквенное выражение может давать разные результаты при разных значениях буквы. Это и показывает, что буква обозначает переменную величину.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если при a = 6 вычислить выражение 2a — 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при a = 6, 2a — 3 = 9
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Выражение, уравнение и формула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видов записей помогает не путать их цель и способ работы с ними.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записи определяет её тип: выражение вычисляют, уравнение решают, а формулой пользуются для краткой записи зависимости.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алгебре для 7 класса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дают один и тот же результат, но вторая короче и удобнее для вычислений, особенно при больших числах.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одинаковое число повторяется несколько раз, сумму можно заменить произведением и сделать запись компактнее.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одинаковые слагаемые превращаются в произведение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повторения темы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 задачах из повседневной жизни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тетрадь стоит 25 рублей, то стоимость трёх тетрадей удобно записать как 3 × 25. Такая запись помогает быстро понять, что нужно найти общую цену, а не цену одной вещи. В задачах про покупки выражения экономят время и место.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тетрадей без лишних слов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что скорость равна 5 км/ч, а время в пути — 2 часа, расстояние записывают выражением 5 × 2. По такой записи легко увидеть связь между величинами: скорость умножают на время, чтобы получить длину пути.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который можно посчитать заранее
</a:t>
            </a:r>
            <a:endParaRPr lang="en-US" sz="13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выражениями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действия в скобках, затем умножение и деление, и только потом сложение и вычитание. Нарушение этого правила приводит к ошибке даже в короткой записи.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поставить скобки, порядок действий изменится, и ответ окажется другим. Особенно это заметно в выражениях, где сложение и умножение встречаются вместе.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подстановке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буквы числом важно подставить именно то значение, которое задано в условии. Если перепутать число или знак, значение выражения станет неверным.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ещё раз прочитать запись и проверить каждый шаг. Аккуратная проверка помогает заметить опечатку, пропущенный знак или неверное действие.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смыслу записи можно представить короче или в более удобном виде.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может либо заменить повторение умножением, либо раскрыть скобки, либо упростить вычисление без изменения смысла.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выражений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повторения темы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подходит для числовых и буквенных выражений.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выражением по шагам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сведения по теме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 — это запись из чисел, букв, знаков действий и скобок, но без знака равенства. По такой записи можно вычислять значение или описывать связь между величинами.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бывают числовыми и буквенными, а также входят в состав формул. Вид записи подсказывает, что именно нужно сделать: найти результат, подставить число или использовать правило.
</a:t>
            </a:r>
            <a:endParaRPr lang="en-US" sz="965" dirty="0"/>
          </a:p>
        </p:txBody>
      </p:sp>
      <p:sp>
        <p:nvSpPr>
          <p:cNvPr id="11" name="Text 4"/>
          <p:cNvSpPr txBox="1"/>
          <p:nvPr/>
        </p:nvSpPr>
        <p:spPr>
          <a:xfrm>
            <a:off x="530502" y="34071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порядок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вычислений делают ответы одинаковыми для всех. Сначала выполняют скобки, потом умножение и деление, затем сложение и вычитание.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380923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упрощать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делает запись короче, понятнее и удобнее для дальнейших вычислений. Это особенно полезно, когда в выражении есть одинаковые слагаемые или повторяющиеся множители.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 — первый шаг к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помогают записывать вычисления, зависимости и правила кратко и точно. Если научиться читать, вычислять и упрощать их, дальше будет легче решать уравнения, задачи и строить формулы.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2026-05-30T01:34:10Z</dcterms:created>
  <dcterms:modified xsi:type="dcterms:W3CDTF">2026-05-30T01:34:10Z</dcterms:modified>
</cp:coreProperties>
</file>