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73–74. Знакомство с буквой Л, л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букву Л, л и слушаем звук [л]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знают, что слова состоят из звуков и слогов, умеют отличать гласные от согласных и находить первый звук в простом слове. Теперь настало время познакомиться с буквой Л, внимательно услышать звук [л] и прочитать первые слоги без спешки.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 к этим урокам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похожая на домик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Л действительно напоминает домик без крыши: две линии стоят рядом и чуть расходятся внизу. Такая форма легко запоминается, особенно если смотреть на неё вместе с картинкой и повторять вслух название буквы.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 маленькая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Л и строчная л выглядят по-разному, но обозначают один и тот же звук. Большая буква встречается в начале имён и предложений, а маленькая — в обычных словах. Рядом удобно показывать обе формы сразу.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Л часто показывают вместе с лопатой, луной, лодкой или лисой. Такие изображения делают знакомство с буквой живым и понятным. Ребёнку легче запомнить знак, если рядом есть предмет, название которого начинается на Л.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буква Л, л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звук обозначает буква 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Л обозначает согласный звук [л]. При его произнесении воздух встречает преграду, поэтому это не гласный звук. Мы слышим его как короткий, чёткий согласный.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[л] может стоять в начале, середине и конце слова. Он не прячется в одном месте, а встречается по-разному, поэтому важно слушать слово целиком и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узнают звук [л], им легче читать короткие слова без ошибок. Буква становится знакомой, а чтение — увереннее и чуть-чуть веселее, как будто слово само подсказывает ответ.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звук [л]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лук, лодка и лом звук [л] звучит твёрдо. Его произношение получается более плотным и уверенным, как будто буква стоит крепко на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лиса, лес и лимон звук [л] звучит мягко. Он становится нежнее и легче, поэтому слово слышится по-другому, хотя буква остаётся той 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появляется перед буквами е, ё, и, ю, я. Твёрдость чаще слышится перед а, о, у, ы. Это помогает внимательнее читать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различает твёрдый и мягкий [л], ему проще понимать звучание слов и правильно их читать. Буква одна, а звучание меняется — вот такая у неё хитрая работа.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306" y="122560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794" y="3638866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[л] слышится в начале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луна звук [л] слышится первым. Это удобно для тренировки: ребёнок сразу находит начальную букву и легко связывает её с первым звуком слова.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лодка начинается со звука [л], который хорошо слышен в самом начале. По картинке можно быстро проверить, правильно ли ребёнок узнал букву.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липа удобно для упражнения на мягкий звук [л]. Буква слышится сразу, а слово остаётся коротким и понятным для первоклассника.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лук звук [л] стоит в начале и звучит твёрдо. Это простое слово помогает быстро сопоставить первую букву с первым звуком.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лиса звук [л] тоже стоит первым. Такое слово помогает не только читать, но и узнавать букву глазами, почти с первого взгляда.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[л] слышится в середине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 целиком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произносит слово полностью и не торопится. Так легче заметить, что звук [л] может скрываться не только в начале.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звук в середине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словах волк, молоко, палка, столик и шалаш звук [л] находится внутри. Его нужно услышать среди других звуков и не пропустить.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 сравниваем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поиска полезно сравнить слово с картинкой или подписью. Тогда ребёнок убеждается, что один и тот же звук может жить в середине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[л] слышится в конце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мел, стол и пол звук [л] слышится в самом конце. Финальный звук обычно особенно отчётливый, поэтому его удобно проверять на слух и повторять вслух.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помогает детям учиться слушать внимательно. Когда звук [л] стоит последним, его легче заметить, а потом найти и букву в напечатанном слове.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полезны для чтения коротких подписй и простых заданий. Ребёнок слышит конец слова, проверяет себя и постепенно начинает читать увереннее.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букву Л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рыжая знакомая из сказок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одно из самых узнаваемых животных на букву Л. Её легко представить по сказкам и картинкам, а слово читается быстро и звучит красиво. Для урока это очень удобный пример: короткий, яркий и сразу запоминающийся.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и ласка — разные, но одинаково интересные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и ласка показывают, что буква Л встречается в названиях совсем разных животных. Одно слово звучит серьёзно, другое — очень нежно и коротко. Сравнивать такие примеры полезно и даже немного забавно.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сильный и важный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лев помогает детям увидеть букву Л в начале и услышать твёрдый звук [л]. Это животное часто называют царём зверей, поэтому его изображение обычно привлекает внимание. Такое слово хорошо подходит для подписи к картинке.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растения и еда с буквой 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лук буква Л слышится в начале, а само слово легко связать с обычной овощной картинкой. Такие знакомые примеры помогают читать без лишнего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 — ещё одно короткое и яркое слово. Его удобно узнавать по первой букве, а картинка сразу подсказывает смысл, даже если читатель только начинает путь.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и лента — слова из повседневной жизни. Они помогают заметить букву Л в обычных предметах, которые ребёнок видит дома, на кухне и в игре.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лист связывает букву Л с природой. Такое слово легко представить, а значит, его проще прочитать, запомнить и потом узнать среди других слов.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[л] в слове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поиска звука [л] и буквы Л, л в словах и картинках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8950" y="1493250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буквой Л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слоги помогают услышать, как твёрдый звук [л] дружит с разными гласными. Их удобно читать хором, медленно и без спешки, чтобы буква Л хорошо запомнилась на слух и на глаз.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Ла, ло, лу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слоги несколько раз, язык и ухо быстрее «договариваются» между собой. Тогда чтение становится ровнее, а буква Л узнаётся без лишних остановок и смешных догадок.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 вслух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слоги читаются подряд, проще заметить общий ритм и не потерять букву в середине строки. Это маленький, но очень полезный шаг к уверенному чтению слов.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 цепочку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слогах особенно заметно, что рядом с гласными е и и звук [л] становится мягче. Такое чтение учит замечать разницу в звучании и не торопиться при первом знакомстве с буквой.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Лы, ле, ли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буквами я, ё, ю звучат по-особенному и помогают тренировать внимание к соседним буквам. Ребёнок видит, что одна и та же Л меняется рядом с разными гласными.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Ля, лё, лю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из слогов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читаем по частям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соединяет слоги и получает короткие слова: ла-са, ли-са, лу-на. Так легче не пропустить ни одной буквы и читать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шаг: узнаём знакомые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ло-то, ле-то, лю-ки. У слов уже есть понятный смысл, поэтому их интересно читать и сразу показывать на картинке.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шаг: читаем целиком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раздельного чтения слово начинает восприниматься как одно целое. Это помогает быстрее узнавать букву Л и уверенно читать знакомые подписи.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письменная Л, 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Л, л встречается в азбуке, книгах и на карточках. Она нужна, чтобы быстро узнавать букву в словах, читать слоги и находить звук [л] глазами.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Л, л живёт в тетради и помогает переходить от чтения к письму. Заглавная буква выше и заметнее, а строчная короче и проще по форме.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буква Л похожа и не похожа на букву 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буквы учат в начале работы с алфавитом, поэтому их важно сравнивать спокойно и внимательно. Тогда ребёнок не будет путать похожие начертания при чтении.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 буквы рядом, искать отличия и проговаривать их вслух. Такой приём развивает зоркость, а ещё спасает от смешных ошибок в словах.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 две опоры и один наклон, а у М больше углов и резких поворотов. Это помогает увидеть, что буквы похожи по размеру, но совсем разные по рисунку.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ритмичные упражнения со звуком [л]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короткой цепочки помогает произносить звук [л] чётко и ровно. Ритм делает упражнение похожим на игру, поэтому дети быстро включаются в работу без усталости.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Ла-ла-ла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повторе удобно следить за губами, языком и голосом. Ребёнок слышит, как звук остаётся узнаваемым, даже когда меняется гласная рядом с буквой Л.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Ло-ло-ло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хорошо подходит для хорового чтения и коротких ответов по цепочке. В классе звук слышится дружно и звонко, как маленький поезд из слогов.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Лу-лу-лу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повторов подряд закрепляют навык и помогают не терять темп. Когда слог уже знаком, ребёнок читает увереннее и меньше отвлекается на саму букву.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Ли-ли-ли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 на обложке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открывает книгу и сразу замечает букву Л в названии, подписи или имени героя. На обложке она выглядит особенно заметно, потому что рядом есть яркая картинка и крупный шрифт. Такой пример помогает связать чтение с любимыми книгами.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 на уличной табличке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буква Л может встретиться в названии магазина, улицы или остановки. Дети любят такие находки: сначала смотрят по сторонам, потом радостно показывают букву взрослым, будто нашли маленький клад. Это делает чтение частью повседневной жизни.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 в детских надписях и игрушках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Л можно увидеть на коробке с игрушкой, на наклейке, в подписи к рисунку или на ярлыке. Когда слово связано с понятным предметом, буква запоминается быстрее, а чтение перестаёт быть только школьным заданием.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буква Л встречается вокруг нас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закрепления буквы 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 Л в словах и назови, где слышится звук: в начале, в середине или в конце. Это тренирует внимательное слушание и быстрый поиск нужной буквы.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слоги и соедини их в короткие слова. Когда слог складывается со следующим, чтение становится проще, а буква Л начинает звучать уверенно и без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картинку и слово: лиса, лук, лес, стол. Такой способ помогает понять смысл прочитанного и не читать слово только по отдельным буквам.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слов: лук — люк, лиса — лес, стол — слон. Это упражнение учит замечать разницу в звучании и не путать похожие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помогает узнавать согласный звук [л] в слове.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73–74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Л, л обозначает звук, который может быть твёрдым или мягким. Если научиться слышать его внимательно, читать короткие слова станет заметно проще.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73–74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уроках буква Л, л стала хорошо знакомой и почти домашней. Ученики читали слоги, слышали звук [л] в словах и уверенно отличали твёрдое звучание от мягкого.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2026-05-21T15:59:50Z</dcterms:created>
  <dcterms:modified xsi:type="dcterms:W3CDTF">2026-05-21T15:59:50Z</dcterms:modified>
</cp:coreProperties>
</file>