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определение делает речь точнее и выразительнее.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что это такое и зачем оно нужно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находить определения
</a:t>
            </a:r>
            <a:endParaRPr lang="en-US" sz="261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определений речь звучит слишком общо. Именно они помогают уточнять предмет, замечать важные признаки и точнее разбирать предложения в 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681" y="1295150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определения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можно узнать по вопросам какой? какая? какое? какие? чей? и который? Они помогают понять, какое слово уточняет предмет и называет его признак.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показывает цвет, размер, форму, качество, принадлежность или другое свойство. Оно делает предмет более конкретным и помогает представить его точнее.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относится к существительному: школьный рюкзак, мамина книга, первый урок. Именно существительное обозначает предмет, а определение уточняет его.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разным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быть постоянным или временным, внешним или внутренним. Поэтому одно и то же определение в разных предложениях помогает по-разному описывать предмет.
</a:t>
            </a:r>
            <a:endParaRPr lang="en-US" sz="11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разные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главное слово называет предмет, а определение добавляет к нему нужную подробность. Так читатель сразу понимает, о каком именно предмете идёт речь, и видит его точнее.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по смыслу и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часто стоит рядом с существительным и образует с ним единое словосочетание. Например, в выражениях «зимний день» и «высокий дом» признак тесно связан с предметом.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увидеть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предмет и его признак выделены разными цветами. Это показывает, что одно слово уточняет другое, а вместе они создают более ясную и понятную картину.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определение связано с главным словом
</a:t>
            </a:r>
            <a:endParaRPr lang="en-US" sz="24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задавать вопросы к определению
</a:t>
            </a:r>
            <a:endParaRPr lang="en-US" sz="287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определение, сначала нужно увидеть существительное. Затем к нему задают вопрос какой? какая? какое? какие? — так проверяют, называет ли слово признак предмета.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принадлежности, помогают вопросы чей? чья? чьё? чьи? Например, в сочетании «моя книга» слово «моя» отвечает на вопрос чья? и является определением.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уточняет порядок предметов: который? который по счёту? Такие вопросы особенно полезны, когда в предложении есть числительные и нужно точно определить их роль.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определения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признаки встречаются неравномерно: одни помогают описывать предмет, другие — уточнять его отношение к кому-то или чему-то.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определения называют качество и принадлежность. Значит, именно эти признаки особенно нужны для точного и понятного описания.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«Определение» (обобщение, без единого числового источника)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согласованных определениях
</a:t>
            </a:r>
            <a:endParaRPr lang="en-US" sz="225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стоит в том же роде, числе и падеже, что и существительное. Поэтому его форма меняется вместе с главным словом.
</a:t>
            </a:r>
            <a:endParaRPr lang="en-US" sz="129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могут быть прилагательными, причастиями, порядковыми числительными и местоимениями. Они часто выглядят привычно и легко узнаются в предложении.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звезда, прочитанная книга, третий ряд, мой друг — все эти сочетания показывают, как признак согласуется с существительным по форме.
</a:t>
            </a:r>
            <a:endParaRPr lang="en-US" sz="127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изменяется вместе с существительным и отвечает на вопрос какой? чей? который?, перед нами, скорее всего, согласованное определение.
</a:t>
            </a:r>
            <a:endParaRPr lang="en-US" sz="13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меняются вместе с существительным и сохраняют свою форму. Поэтому их нельзя узнать только по окончанию: важно смотреть на смысл и связь с главным словом.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могут выражаться существительными в косвенных падежах, наречиями, инфинитивами и сравнительными оборотами. Они добавляют к предмету дополнительную информацию, не совпадая с ним по форме.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это лучше: дом из кирпича, желание учиться, взгляд справа, человек выше всех. В каждом случае признак передаётся по-разному.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нередко отвечают на вопросы какой? чей? или уточняют материал, место, действие и сравнение. Это делает речь более точной и разнообразной.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определения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какими частями речи и конструкциями может быть выражено определение.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выражается не только прилагательными. Его могут передавать и другие части речи, если они уточняют признак предмета.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теме «Определение»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определение в 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разбора простого предложения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просто называть признак предмета, не создавая особой образности. В таком случае оно помогает уточнить, о каком именно предмете идёт речь, и делает фразу точнее.
</a:t>
            </a:r>
            <a:endParaRPr lang="en-US" sz="158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— это образное определение. Оно не только сообщает признак, но и передаёт настроение, оценку или впечатление, поэтому речь становится ярче и выразительнее.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«деревянный стол» и «золотая осень». В первом примере слово лишь уточняет материал, а во втором создаёт красивый художественный образ.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определения встречаются в любом тексте, а эпитеты особенно часто используются в литературе. Они помогают автору вызвать у читателя эмоции и сделать описание запоминающимся.
</a:t>
            </a:r>
            <a:endParaRPr lang="en-US" sz="1572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эпитет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 разных типах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определения делают описание более живым и выразительным. Они помогают увидеть картину, почувствовать настроение и представить предметы ярче.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и разговорном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определения нужны для точности, а в разговорной речи — для краткости и естественности. В каждом стиле они выполняют свою задачу.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согласованных и несогласованных определений
</a:t>
            </a:r>
            <a:endParaRPr lang="en-US" sz="210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предложениях согласованные определения встречаются чаще, потому что их легче распознать по форме и связи с существительным.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 преобладают, но несогласованные важны для передачи дополнительных признаков: принадлежности, материала, места и назначения.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«Определение»; подсчёт по материалам презентации, 2025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место определения в предложении
</a:t>
            </a:r>
            <a:endParaRPr lang="en-US" sz="214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согласованные определения чаще стоят перед словом, которое они уточняют: новый учебник, весёлая девочка, высокий дом. Так фраза воспринимается быстро и естественно.
</a:t>
            </a:r>
            <a:endParaRPr lang="en-US" sz="112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определения нередко ставятся после существительного: дом, построенный недавно. Такое расположение делает сообщение более развёрнутым и позволяет добавить важные подробности.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формой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определения зависит от его грамматической формы. Согласованные слова обычно легче поставить рядом с существительным, а несогласованные часто требуют отдельного места в предложении.
</a:t>
            </a:r>
            <a:endParaRPr lang="en-US" sz="108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определения может изменить оттенок высказывания. Автор выбирает порядок слов так, чтобы предложение звучало ясно, логично и подходило по стилю.
</a:t>
            </a:r>
            <a:endParaRPr lang="en-US" sz="11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и распространённые определения
</a:t>
            </a:r>
            <a:endParaRPr lang="en-US" sz="2774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определение выражено одним словом и сразу называет признак предмета: синий шар, тихий вечер, первая страница. Оно кратко и удобно для простых сообщений.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определение включает зависимые слова и даёт более подробную характеристику: море, освещённое утренним солнцем. Такой оборот помогает точнее увидеть предмет и его состояние.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зависимых слов, тем подробнее описание. Распространённые определения особенно полезны в текстах, где важно передать картину, обстановку или последовательность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61" y="1038300"/>
            <a:ext cx="571292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определить слово-признак, к какому существительному оно относится и каким способом выражено.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определение связано с существительным и уточняет его признак. Способ выражения помогает быстро отличить согласованные и несогласованные формы.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«Определение»; примеры из школьной практики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 с определениями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не всегда: важно смотреть, тесно ли определение связано с существительным и можно ли убрать его без потери основного смысла.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поставить запятую, если распространённое определение стоит после определяемого слова и имеет добавочное значение.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правило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языка, школьный курс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определение с другими членами предложения
</a:t>
            </a:r>
            <a:endParaRPr lang="en-US" sz="214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смыслу и вопросу отличить определение от дополнения и обстоятельства.
</a:t>
            </a:r>
            <a:endParaRPr lang="en-US" sz="14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определение в предложении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особенно важно в описаниях, где нужно не просто назвать предмет, а показать его отличительные признаки и оттенки значения.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связаны с точностью и образностью: определение помогает одновременно уточнять смысл и делать речь более выразительной.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«Определение»; условное распределение для анализа, 2025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краткий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предмета, отвечает на вопросы и помогает точнее понимать предложение. Оно бывает разным по форме, но всегда делает речь яснее, точнее и выразительнее.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2026-05-22T05:50:26Z</dcterms:created>
  <dcterms:modified xsi:type="dcterms:W3CDTF">2026-05-22T05:50:26Z</dcterms:modified>
</cp:coreProperties>
</file>