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христиане и их учение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небольших общин изменила Римскую империю.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веке Иудея жила под властью Рима, а люди говорили на разных языках и по-разному понимали мир. На этом фоне ожидание Спасителя делало новое учение особенно заметным.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в котором родилось христианство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первые христиане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564275" y="1234400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Иисуса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христиане начинали как ученики Иисуса и люди, которые поверили его словам. Они приняли новое учение не как обычный обычай, а как путь жизни и надежду на спасение.
</a:t>
            </a:r>
            <a:endParaRPr lang="en-US" sz="871" dirty="0"/>
          </a:p>
        </p:txBody>
      </p:sp>
      <p:sp>
        <p:nvSpPr>
          <p:cNvPr id="14" name="Text 3"/>
          <p:cNvSpPr txBox="1"/>
          <p:nvPr/>
        </p:nvSpPr>
        <p:spPr>
          <a:xfrm>
            <a:off x="4564275" y="19202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верующих были рыбаки, ремесленники, женщины, рабы и свободные жители городов. Христианство с самого начала объединяло очень разных людей, которым было важно не происхождение, а вера.
</a:t>
            </a:r>
            <a:endParaRPr lang="en-US" sz="871" dirty="0"/>
          </a:p>
        </p:txBody>
      </p:sp>
      <p:sp>
        <p:nvSpPr>
          <p:cNvPr id="15" name="Text 4"/>
          <p:cNvSpPr txBox="1"/>
          <p:nvPr/>
        </p:nvSpPr>
        <p:spPr>
          <a:xfrm>
            <a:off x="4564275" y="2606068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общины появились в Иерусалиме, а затем в Антиохии, Коринфе, Эфесе и Риме. Именно города стали главными центрами, где новое учение быстро находило сторонников.
</a:t>
            </a:r>
            <a:endParaRPr lang="en-US" sz="871" dirty="0"/>
          </a:p>
        </p:txBody>
      </p:sp>
      <p:sp>
        <p:nvSpPr>
          <p:cNvPr id="16" name="Text 5"/>
          <p:cNvSpPr txBox="1"/>
          <p:nvPr/>
        </p:nvSpPr>
        <p:spPr>
          <a:xfrm>
            <a:off x="4564250" y="3291901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старались поддерживать друг друга, делиться пищей и заботиться о больных. Для них община была не просто собранием, а семьёй, связанной общей верой и взаимной помощью.
</a:t>
            </a:r>
            <a:endParaRPr lang="en-US" sz="871" dirty="0"/>
          </a:p>
        </p:txBody>
      </p:sp>
      <p:sp>
        <p:nvSpPr>
          <p:cNvPr id="17" name="Text 6"/>
          <p:cNvSpPr txBox="1"/>
          <p:nvPr/>
        </p:nvSpPr>
        <p:spPr>
          <a:xfrm>
            <a:off x="4564250" y="39777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общинах человека оценивали не по богатству или положению, а по его вере и добрым делам. Такой взгляд отличал христиан от многих привычных порядков древнего мира.
</a:t>
            </a:r>
            <a:endParaRPr lang="en-US" sz="8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Христос и начало христианского учения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Проповедь о Царстве Божием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проповедовал около 27–30 годов н. э. Он говорил о Царстве Божием, прощении и милосердии, призывая людей менять сердце и относиться к ближним с заботой.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к бедным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словах много внимания уделялось бедным, больным и тем, кто нуждался в поддержке. Это делало учение понятным и близким простым людям, которые искали надежду и справедливость.
</a:t>
            </a:r>
            <a:endParaRPr lang="en-US" sz="1168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как знак страдания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стал для христиан символом страданий Иисуса и его верности своему пути. Он напоминал верующим, что истина и любовь могут требовать мужества и терпения.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Воскресение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знаком христианской веры стало воскресение Иисуса. Именно оно дало ученикам уверенность, что смерть не является концом, и укрепило их в проповеди нового 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возникали первые христианские общины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проповеди апостолов к устойчивой жизни общин в городах Римской империи.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апостолы и их роль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 Иерусалиме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считался одним из ближайших учеников Иисуса и проповедовал в Иерусалиме. Его слово помогало укреплять первых верующих и объединять общину вокруг общего учения.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и дальние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много путешествовал по городам Римской империи и обращался к людям разных народов. Он объяснял, что христианская вера доступна не только иудеям, но и всем остальным.
</a:t>
            </a:r>
            <a:endParaRPr lang="en-US" sz="1252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Иаков и порядок в общине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Иаков руководил Иерусалимской общиной и помогал сохранять в ней порядок. Благодаря апостолам христианство получило первых наставников, которые соединяли проповедь, объяснение веры и заботу о людях.
</a:t>
            </a:r>
            <a:endParaRPr lang="en-US" sz="12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50184"/>
            <a:ext cx="4063200" cy="2169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источники помогают узнать, как выглядело раннее христианство и как его воспринимали современники.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сведения дают христианские тексты I века, а внешние свидетельства подтверждают реальность движения.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Новозаветные тексты и античные свидетельства о раннем христианстве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о раннем христианстве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христиане верили в одного Бога и считали Иисуса Христа Спасителем. Эта вера отличала их от языческих культов, где поклонялись многим богам.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Бог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было знаком начала новой жизни и принадлежности к общине. Через него человек открыто показывал, что принимает веру и готов жить по её правилам.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 хлебопреломление соединяли верующих друг с другом. Такие собрания напоминали, что община держится не на богатстве, а на доверии, памяти и совместной вере.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 трапеза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было убеждение, что человек ценится не по происхождению или богатству. Для первых христиан решающими считались вера, добрые дела и верность заповедям.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Богом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что верили первые христиане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раннего христианства; историческая реконструкция факторов распространения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распространялось не только через проповедь, но и через личный пример верующих, который убеждал людей сильнее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действовали вместе: доступный язык, городские связи и внутренняя поддержка делали новую веру заметной и понятной.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христианство быстро распространялось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первых христианских общинах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по домам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первых христиан не было больших храмов, поэтому они часто собирались в домах. Это помогало им сохранять близость, лучше знать друг друга и чувствовать себя одной общиной.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 чтение наставлений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встречах верующие молились, слушали наставления и вспоминали слова Иисуса. Такие собрания укрепляли веру и помогали людям понимать, как жить по христианским правилам каждый день.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нуждающимся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сиротам, вдовам и больным. Забота о самых слабых считалась важной частью веры и показывала, что христиане стараются жить не только для себя.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веры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общинах появились понятные символы: рыба, хлеб и крест. Они помогали верующим узнавать друг друга и напоминали о Христе, последней трапезе и жертвенной любви.
</a:t>
            </a:r>
            <a:endParaRPr lang="en-US" sz="10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правила христианства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331125" y="3674952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правилом было умение прощать и не отвечать злом на зло. Христиане считали, что обида не должна разрушать отношения между людьми и мешать миру в общине.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22100" y="314395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Прощение обид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христиане учили относиться к каждому человеку с добротой и уважением, не делить людей на важных и неважных, а видеть в каждом ближнего, которому можно помочь и которого нужно поддержать.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ближнему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63231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уделяли бедным, больным, сиротам и вдовам. Помощь таким людям считалась делом веры: христиане делились пищей, заботились о нуждающихся и поддерживали их в трудные дни.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854206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слабым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97223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осуждало жадность, ложь, гордость и жестокость. Ценились честность, скромность, верность слову и умение жить так, чтобы поступки совпадали с тем, чему человек учит других.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488197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скромность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6217556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верили, что каждый человек отвечает за свои слова и дела перед Богом. Поэтому они старались жить по совести, избегать несправедливости и заботиться не только о себе, но и о других.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6708531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Богом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42981"/>
            <a:ext cx="4063200" cy="180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о религиях Римской империи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христианство изменило представление о вере: важнее стали личное отношение к Богу, нравственный выбор и равенство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делало акцент не на внешнем ритуале, а на внутренней вере и нравственной жизни человека.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языческих культов и христианства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к христианской вере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описывающая то, как человек становился христианином в ранней церкви.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н. э.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 считали необычной и закрытой группой, потому что они собирались отдельно и не участвовали в обычных языческих обрядах, которых ожидали от всех жителей империи.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 год н. э.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в Риме при Нероне гонения стали особенно жестокими. Христиан обвиняли в нелояльности, а также в отказе поклоняться римским богам и самому императору.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время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других правителях подозрительность к христианам сохранялась. Их вера, отличавшаяся от государственной религии, часто воспринималась как угроза порядку и единству империи.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христиан преследовали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Раннехристианские предания и церковная традиция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имена передавались в христианских общинах как пример верности убеждениям даже перед лицом смерти.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фигуры стали символами стойкости, а не личной славы: главное значение имел их отказ отречься от веры.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Мученики ранней церкви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первых христиан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45900" y="12266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была тайным и понятным знаком для верующих. Она напоминала о Христе и помогала христианам узнавать друг друга в эпоху опасности и преследований.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184551" y="12370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стал главным символом жертвы Иисуса и его страданий. Для христиан он означал не только боль, но и надежду на спасение и победу жизни.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839102" y="12370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Якорь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Якорь выражал твёрдую надежду и уверенность в Божьей помощи. Такой знак напоминал верующим, что вера удерживает человека в трудные времена, как якорь удерживает корабль.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493637" y="122522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означал мир, чистоту и присутствие Святого Духа. Этот образ был близок людям, потому что он связывался с тишиной, добром и примирением.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7148183" y="122522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напоминал о последней трапезе Иисуса с учениками и о совместных собраниях общины. Он стал знаком единства, дружбы и общей веры.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христианские тексты часто записывали по-гречески, потому что этот язык был широко распространён в восточной части Римской империи и позволял обращаться к разным людям.
</a:t>
            </a:r>
            <a:endParaRPr lang="en-US" sz="1329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Евангелия и 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Евангелия рассказывали о жизни, словах и делах Иисуса, а письма апостолов объясняли основы веры и правила жизни в общинах, помогая верующим лучше понимать учение.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письменности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Записанные тексты сохраняли память о первых событиях и помогали христианству распространяться в новых городах и странах, где устная проповедь уже не могла охватить всех.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книги раннего христианства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первых христиан для истории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христианские общины показали, как люди могут жить вместе, молиться, делиться пищей и поддерживать друг друга не только словами, но и реальными делами.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утверждало, что перед Богом все люди равны, поэтому происхождение, богатство и положение в обществе не должны определять ценность человека.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культуру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 милосердии, помощи слабым и уважении к личности постепенно отражались в искусстве, традициях и правилах жизни многих европейских обществ.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христианство стало одной из крупнейших религий мира и оказало сильное влияние на историю, культуру и духовную жизнь разных народов.
</a:t>
            </a:r>
            <a:endParaRPr lang="en-US" sz="11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небольшой общины к мировой религии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одной общины в Иерусалиме христианство постепенно распространилось по миру.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христиане создали общины, где ценились вера, милосердие и взаимопомощь. Их учение привлекало людей простыми нравственными правилами, а стойкость во время гонений сделала его ещё сильнее и шире.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первых христианах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2026-06-02T03:02:20Z</dcterms:created>
  <dcterms:modified xsi:type="dcterms:W3CDTF">2026-06-02T03:02:20Z</dcterms:modified>
</cp:coreProperties>
</file>