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географическое положение влияет на жизнь людей?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определяет климат, транспорт, экономику и образ жизни людей.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английский: учимся объяснять связи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читаем текст, расширяем словарь и учимся объяснять, как место на карте влияет на жизнь людей с помощью причинно-следственных связей на английском языке.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47215"/>
            <a:ext cx="238229" cy="211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57826"/>
            <a:ext cx="238229" cy="190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47237"/>
            <a:ext cx="238229" cy="2117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47238"/>
            <a:ext cx="238229" cy="21175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57826"/>
            <a:ext cx="238229" cy="19058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Geographical position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словосочетание помогает говорить о том, где находится территория и какие природные условия с ней связаны. Оно задаёт основу для описания климата, ресурсов и населения.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and environment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climate, coastline, inland, mountains и plain нужны, чтобы описывать природные особенности региона. Они помогают показать, как рельеф и погода меняют повседневную жизнь людей.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and access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transport links, access, infrastructure и to be close to позволяют объяснять, насколько легко людям перемещаться, работать, учиться и торговать в разных частях страны.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Economy and resources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resources, advantage, limitation и to shape the economy помогает связать природные условия с занятостью, доходами и развитием бизнеса, особенно в разных регионах.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Population and lifestyle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settlement, population density, region и lifestyle нужны для обсуждения расселения людей и различий в их образе жизни. Они помогают делать точные и связные выводы на английском языке.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положение: приморская и внутреннеконтинентальная территория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Приморские территории обычно имеют порты, морские маршруты и более активную внешнюю торговлю. Здесь чаще развиваются рыболовство, логистика и туризм, а связь с другими странами становится проще.
</a:t>
            </a:r>
            <a:endParaRPr lang="en-US" sz="1192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Территории, удалённые от моря, сильнее зависят от дорог, железных дорог и местных ресурсов. Для них особенно важны наземные транспортные связи и эффективная инфраструктура.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 моря часто облегчает обмен товарами и людьми, но не гарантирует высокий уровень жизни. Внутренние районы тоже могут быть успешными, если у них есть ресурсы и транспорт.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портовым городом и удалённым районом помогает увидеть, как география влияет на хозяйство, занятость и ритм жизни. Такой пример удобно описывать на английском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географическое положение влияет на жизнь людей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сферы жизни по-разному зависят от местоположения и природных условий.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условия жизни обычно зависят от географии сильнее всего, потому что они связаны с ресурсами, доступностью и связями между территориями.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темы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повседневный образ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холодном климате люди выбирают тёплую одежду, качественное отопление и утеплённые дома. В жарких регионах, наоборот, важнее лёгкая одежда, вентиляция и доступ к воде.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работы и учёбы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сезонность влияют на распорядок дня. В некоторых странах занятия и работа начинаются раньше, чтобы избежать жары или использовать светлое время суток эффективнее.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продукты можно выращивать и сколько ресурсов требуется для их производства. Поэтому рацион населения часто связан с местными природными условиями и сельским хозяйством.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 влияет на туризм, полевые работы и бытовые привычки. Люди приспосабливают свой календарь к погоде, чтобы снизить риски и лучше использовать возможности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663454"/>
            <a:ext cx="5426700" cy="23701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типов местности в английской лексике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природные условия и их влияние на жизнь людей в разных типах территорий.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страна может сочетать разные модели жизни: климат, транспорт и плотность населения тесно связаны с рельефом и доступом к ресурсам.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geography and English vocabulary synthesis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географии к качеству 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теме: geographical position and its consequences for daily life.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location matters: речевые модели для ответа на вопрос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clear opening phrases: It is located near… It has access to… and It is surrounded by… They help you name the place and immediately connect it with its environment.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 with As a result, people can… or This means that… Such endings help you summarise the main idea clearly and keep your speech fluent and organised.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explain influence, use because of, due to, therefore and so. These structures make your answer logical and show how geography changes transport, jobs and daily routines.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your ideas with real examples from cities, coastal areas or rural regions. A concrete example makes the answer more convincing and shows that you understand the topic deeply.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links and mobility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аэропорты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портами и аэропортами легче включаются в международные связи. Это ускоряет торговлю, туризм и деловые поездки, а также делает регион более открытым для обмена.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автомагистрали и железнодорожные линии сокращают время в пути и снижают транспортные издержки. Поэтому жители получают больше возможностей для работы, учёбы и переезда.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рынкам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регион связан с крупными рынками, предпринимателям проще продавать товары и закупать ресурсы. Это особенно важно для удалённых территорий, где расстояния увеличивают стоимость доставки.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 облегчает трудовую миграцию и ежедневные поездки. Люди чаще выбирают места, где можно быстро добраться до работы, учебы и услуг.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миграция населения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наглядно показывает, что привлекательность территории растёт вместе с климатическим комфортом, занятостью и доступностью транспорта.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благоприятнее условия, тем сильнее приток населения; неблагоприятная среда, наоборот, усиливает отток и замедляет расселение.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составлено для 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38948"/>
            <a:ext cx="234000" cy="2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37902"/>
            <a:ext cx="234000" cy="18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Natural risks and human safety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 штормы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и низменные территории чаще сталкиваются с затоплениями, штормовыми ветрами и эрозией берегов. Поэтому важны защитные дамбы, надёжные прогнозы погоды и чёткие планы действий для жителей.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оползни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сейсмически активных и горных районах возрастает риск разрушений и схода грунта. Люди используют специальные нормы строительства, укрепляют склоны и заранее готовят маршруты эвакуации.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 жара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зонах главной угрозой становится нехватка воды, которая влияет на сельское хозяйство и бытовые условия. Здесь особенно важны экономное водопользование и системы накопления влаги.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снижения последствий природных угроз применяются раннее оповещение, аварийные службы и обучение населения. Такие меры помогают уменьшить risk, disaster и сохранить safety в повседневной жизни.
</a:t>
            </a:r>
            <a:endParaRPr lang="en-US" sz="11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776808"/>
            <a:ext cx="5597100" cy="22635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для сопоставления на уроке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географическое положение меняет климат, хозяйство и размещение населения в разных странах.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страны с сопоставимым уровнем развития могут иметь разные модели жизни из-за климата, рельефа, воды и доступа к морю.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 and geography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материка замедляет внешние контакты и помогает сохранять местные традиции. Поэтому в островных регионах часто дольше удерживаются особые языковые формы, обряды и способы ведения быта.
</a:t>
            </a:r>
            <a:endParaRPr lang="en-US" sz="1171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ограничивают передвижение и усиливают локальную самобытность. В таких районах архитектура, одежда и повседневные привычки нередко приспособлены к рельефу, климату и сезонным изменениям.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равнины и удобные маршруты ускоряют обмен идеями, товарами и обычаями. В результате кухни, праздники и городская культура становятся более разнообразными и взаимосвязанными.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влияют на материалы, еду и формы досуга. Тёплый или холодный климат, наличие воды и сезонность работ помогают понять, почему культурные различия тесно связаны с природой.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Urban and rural life in different regions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перекрёстке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нередко возникает там, где сходятся дороги, железные линии и морские маршруты. Удобное положение привлекает бизнес, услуги и людей, а плотная застройка ускоряет ритм жизни. В таком месте легко увидеть контраст между деловыми кварталами и районами повседневной суеты.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и сезонный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жизнь чаще подчинена земле, воде и погоде. Люди работают с учётом сельскохозяйственного календаря, а инфраструктура бывает менее плотной, чем в городе. На изображении это можно показать через поля, низкие дома и более спокойное пространство.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matters most: factors that shape people's lives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сравнить факторы, которые одновременно влияют на хозяйство, цены, мобильность и бытовые условия населения.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обычно имеют вода и транспорт: без них труднее развивать экономику, обеспечивать занятость и поддерживать качество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составлено для 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Advantages, limitations and adaptation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 на основе географических условий и реакции общества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people adapt to geographical conditions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проектируют с учётом температуры, ветра, влажности и опасных природных явлений. Толстые стены, высокая крыша или хорошая теплоизоляция помогают уменьшить влияние среды на повседневную жизнь.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создают ирригационные системы, резервуары и каналы, чтобы обеспечить поля и население водой. Это позволяет поддерживать производство продуктов и снижать зависимость от сезона.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Дамбы, мосты, тоннели и современные дороги уменьшают изоляцию и делают территории более доступными. Благодаря этим решениям люди легче учатся, работают и перемещаются между регионами.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помогают использовать преимущества местоположения и смягчать ограничения. Однако развитие остаётся неравномерным, если природа требует слишком больших затрат на защиту, транспорт и снабжение.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vocabulary and useful expressions for discussion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темы используйте geographical position, coastal area, inland region, settlement pattern и transportation network. Эти выражения помогают точно назвать место и показать, как оно организует жизнь людей.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living conditions, quality of life, natural resources и population density позволяют объяснить, почему одни территории удобнее для проживания, а другие требуют большей адаптации и затрат.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для 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глаголы influence, depend on, affect, improve, attract, reduce и provide. С их помощью легко строить логичные фразы о причинах, последствиях и изменениях в пространстве.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используйте It is located near… This makes it easier to… As a result… because of… due to… Такие модели делают ответ связным и убедительным.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влияет на климат, ресурсы, транспорт, расселение и риски, создавая разные условия жизни. Но технологии, инфраструктура и грамотная организация пространства позволяют людям частично преодолевать природные ограничения.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формирует жизнь, но не определяет её полностью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2026-05-31T16:11:00Z</dcterms:created>
  <dcterms:modified xsi:type="dcterms:W3CDTF">2026-05-31T16:11:00Z</dcterms:modified>
</cp:coreProperties>
</file>