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охоты к земледелию — путь, который изменил историю человечества.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жизни людей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 — это переход, когда люди стали сами производить пищу, а не только брать её у природы.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жизнь людей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способы сохраняются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по-прежнему охотились и собирали дикие растения. Новые занятия только начинали появляться рядом со старым образом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хозяйство и поселения менялись всё сильнее. Оседлая жизнь, запасы и новые ремёсла стали обычной частью жизни многих общин.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земледелие и скотоводство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люди начали выращивать растения и разводить животных. Это происходило не сразу и не везде одинаково, а в течение долгого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перемен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ледникового периода стало теплее и стабильнее. В таких условиях дикие растения и животные встречались чаще, а люди могли дольше оставаться на одном месте.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полезных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появилось больше злаков, бобовых и животных, которых позже удалось приручить. Это сделало переход к хозяйству намного реальнее.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людей постепенно росло, и прежних способов добычи пищи не всегда хватало. Общины искали более надёжный способ прокормить 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Присваивающее и производящее хозяйство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хозяйства показывает, почему неолит стал поворотным этапом: люди перешли от получения пищи к её производству.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Производящее хозяйство дало людям больше контроля над пищей и жизнью.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сравнение хозяйственных систем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появилось в неолите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каменные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стали точнее и удобнее: их шлифовали, сверлили и подгоняли под конкретную работу. Это помогало не только добывать пищу, но и обрабатывать землю.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Инвентарь для поля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земледелия понадобились мотыги, серпы и зернотёрки. Такие вещи делали повседневный труд быстрее и показывали, что хозяйство стало более сложным.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для 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глиняной посуды помогло хранить воду, зерно и готовую пищу. Керамика стала важной частью быта в оседлых поселениях.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 дало ткани для одежды, мешков и других нужных вещей. Ремёсла развивались, потому что людям требовались не случайные, а постоянные изделия.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начали выращивать растения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центры возникали независимо в разных частях мира.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земледелию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занимал много поколений и происходил по-разному.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приручали животных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постепенно стали частью хозяйства и быта.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постоянным поселениям стал возможен, когда зерно начали собирать впрок, а животных держали рядом с жильём. Это снижало риск голода и делало жизнь устойчивее.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жильё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уже не приходилось разбирать после сезона. Люди строили жильё из глины, дерева или камня, а рядом устраивали хозяйственные постройки для инструментов и запасов.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загоны и кладовые располагались рядом с домом. Так было легче работать каждый день и быстрее следить за урожаем, скотом и пищевыми запасами.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и 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объединяла семьи в деревни. Люди чаще жили вместе круглый год, поэтому им было проще делить труд, защищать поселение и передавать опыт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и обмен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разделение занятий: одни семьи чаще работали на полях, другие занимались изготовлением посуды, тканей или строительством жилищ. Это повышало качество изделий и экономило время общины.
</a:t>
            </a:r>
            <a:endParaRPr lang="en-US" sz="1313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мастерство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камня стала более тонкой и требовала навыка. Мастера изготавливали серпы, топоры, мотыги и зернотёрки, которые помогали не только добывать пищу, но и производить её.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общинами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 обмен между соседними поселениями: зерно, соль, сырьё, каменные орудия и ткани переходили от одних людей к другим. Так укреплялись связи и зависимость общин друг от друга.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 стал разнообразнее, люди начали больше зависеть от работы других членов общества. Это сделало хозяйство сложнее и подготовило почву для будущего неравенства и специализации.
</a:t>
            </a:r>
            <a:endParaRPr lang="en-US" sz="13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пища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стал надёжнее благодаря запасам, но его разнообразие зависело от урожая и местных условий. В разных регионах состав пищи заметно отличался.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всё чаще давали выращенные и хранимые продукты. Это уменьшало зависимость от удачи охоты, но делало людей уязвимее к неурожаям.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данным археологии; точные доли менялись по регионам.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 поселений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росла не только из-за еды, но и благодаря оседлой жизни: детям было легче жить в постоянных поселениях, чем в кочевых группах.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перехода к земледелию и оседлости поселения становились больше и плотнее, а число жителей в них заметно возрастало.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исторических этапов по археологическим данным.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власть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у одних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удавался, у одних семей появлялись запасы зерна и скота, а у других их было меньше. Разница в достатке постепенно превращалась в устойчивое имущественное неравенство.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лидеры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поселениях выделялись люди, которые могли принимать решения, распределять ресурсы и решать споры. Так возникали первые формы власти, основанные на авторитете, возрасте и контроле над запасами.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земли и удобные участки для жилья становились ценным ресурсом. Их старались удержать внутри семьи или рода, поэтому доступ к ним влиял на положение людей в общине.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риски для здоровья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контакты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стали жить рядом с домашними животными и в более плотных поселениях. Это создало условия, при которых болезни легче переходили между людьми и от животных к человеку.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постоянных домах и деревнях инфекции распространялись быстрее, чем в небольших кочевых группах. Общие источники воды, тесные жилища и отходы усиливали риск заболеваний.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организм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многие общины столкнулись с более тяжёлым трудом и однообразным питанием. Это не всегда было сразу заметно, но ослабляло здоровье и повышало уязвимость к болезням.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роли в обществе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людей чаще работала в поле, ухаживала за посевами и следила за скотом. Такой труд требовал силы, времени и знания сезонных работ, поэтому он стал особенно важным.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заботились о доме, запасах, приготовлении пищи и тканях. Эти занятия были не менее значимыми: без них поселение не могло бы нормально жить и хранить урожай.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постепенно включались в посильные работы, а взрослые передавали навыки внутри семьи. Так знания о ремёслах, земледелии и уходе за животными сохранялись между поколениями.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 не было одинаковым везде. Оно зависело от местных традиций, климата, возраста и состава семьи, поэтому нельзя описать неолит одним общим правилом.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 неолитической революции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неолит изменил не отдельную деталь, а весь образ жизни: от добывания пищи к её производству, хранению и распределению.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сдвиг — переход к производящему хозяйству. Он изменил поселения, труд и общественные отношения, создав основу для более сложных обществ.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древнего мира и археологии.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регионов были разные сроки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менялись из-за климата, природных ресурсов и местных традиций. Поэтому одни регионы перешли к земледелию раньше, а другие дольше сохраняли старый уклад.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распространялся неравномерно: в благоприятных районах он начинался раньше, а в менее подходящих условиях сохранялся старый образ жизни.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археологическим данным о ранних центрах земледелия.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переломный этап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перестали полностью зависеть от случайной добычи и начали сами выращивать пищу. Это сделало хозяйство более устойчивым и предсказуемым, хотя и более трудоёмким.
</a:t>
            </a:r>
            <a:endParaRPr lang="en-US" sz="1321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постоянные поселения, поля, загоны для животных и места хранения урожая. Жизнь стала менее подвижной, зато общины смогли жить дольше на одном месте.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людей и дел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стало больше, выросло число людей и расширилось разделение труда. Обществу потребовались правила, обмен и управление, чтобы поддерживать порядок.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накопленные изменения подготовили появление городов и государств. Неолитическая революция стала отправной точкой для дальнейшей истории сложных обществ.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неолитической революции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изменила повседневную жизнь людей сильнее, чем любой отдельный изобретённый предмет: она дала пищу, поселения, новые профессии и новые проблемы, последствия которых заметны до сих пор.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2026-07-26T03:46:00Z</dcterms:created>
  <dcterms:modified xsi:type="dcterms:W3CDTF">2026-07-26T03:46:00Z</dcterms:modified>
</cp:coreProperties>
</file>